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7"/>
  </p:notesMasterIdLst>
  <p:sldIdLst>
    <p:sldId id="320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48F"/>
    <a:srgbClr val="3366FF"/>
    <a:srgbClr val="3399FF"/>
    <a:srgbClr val="FF3300"/>
    <a:srgbClr val="FF0066"/>
    <a:srgbClr val="FFCCFF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3117" autoAdjust="0"/>
  </p:normalViewPr>
  <p:slideViewPr>
    <p:cSldViewPr>
      <p:cViewPr varScale="1">
        <p:scale>
          <a:sx n="106" d="100"/>
          <a:sy n="106" d="100"/>
        </p:scale>
        <p:origin x="5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6:50:29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856">
    <iact:property name="dataType"/>
    <iact:actionData xml:id="d0">
      <inkml:trace xmlns:inkml="http://www.w3.org/2003/InkML" xml:id="stk0" contextRef="#ctx0" brushRef="#br0">5897 8328 0</inkml:trace>
    </iact:actionData>
  </iact:action>
  <iact:action type="add" startTime="82061">
    <iact:property name="dataType"/>
    <iact:actionData xml:id="d1">
      <inkml:trace xmlns:inkml="http://www.w3.org/2003/InkML" xml:id="stk1" contextRef="#ctx0" brushRef="#br0">5842 8328 0,'18'0'68,"37"0"-64,-19 0 4,0 0 0,19 0 0,-1 0 0,-18 0 0,37 0 0,-19 0 0,-17 0-4,-19 0 4,-18 36 0,18-36 0,-36 0 36,-18-18-28</inkml:trace>
    </iact:actionData>
  </iact:action>
  <iact:action type="add" startTime="82576">
    <iact:property name="dataType"/>
    <iact:actionData xml:id="d2">
      <inkml:trace xmlns:inkml="http://www.w3.org/2003/InkML" xml:id="stk2" contextRef="#ctx0" brushRef="#br0">6169 8309 0,'0'37'45,"0"-37"-38,0 18 1,0 18 9,0 0-8,0-17-2,0-1 2,0 18-6,0-18 5,0 18 0,0-17 0,0 17 0,0-18 7,0-18 90</inkml:trace>
    </iact:actionData>
  </iact:action>
  <iact:action type="add" startTime="83057">
    <iact:property name="dataType"/>
    <iact:actionData xml:id="d3">
      <inkml:trace xmlns:inkml="http://www.w3.org/2003/InkML" xml:id="stk3" contextRef="#ctx0" brushRef="#br0">6024 8582 0,'0'18'60,"0"18"-36,0-36-16,36 0 3,0 0-2,0 18 0,1-18-2,-1 0 3,0 0-4,-18 0 5,19 0-2,-55 0 43,36 0 4</inkml:trace>
    </iact:actionData>
  </iact:action>
  <iact:action type="add" startTime="83821">
    <iact:property name="dataType"/>
    <iact:actionData xml:id="d4">
      <inkml:trace xmlns:inkml="http://www.w3.org/2003/InkML" xml:id="stk4" contextRef="#ctx0" brushRef="#br0">6550 8328 0,'0'18'24,"0"0"-16,0 18 0,0-18 0,0 0-4,0 37 4,0-37 0,0 18 0,0-18 0,0 19 0,0-19 0,0 0-1,0 18-2,0-54 55,0-18-52,0 18 4,0 0-8</inkml:trace>
    </iact:actionData>
  </iact:action>
  <iact:action type="add" startTime="84305">
    <iact:property name="dataType"/>
    <iact:actionData xml:id="d5">
      <inkml:trace xmlns:inkml="http://www.w3.org/2003/InkML" xml:id="stk5" contextRef="#ctx0" brushRef="#br0">6622 8273 0,'37'18'108,"-19"0"-92,18 19 0,18-19 0,-35-18-4,-19 36-4,0-18 8,-19 19 0,19-1-8,-36-18 1,36 0-6,-36 18 5,36-17 0,0 17 0,0-18 0,-36-18 0,36 18 8,-19-18 4,1 0-12,0 0 0,-18 0 0,18-36 8</inkml:trace>
    </iact:actionData>
  </iact:action>
  <iact:action type="add" startTime="85233">
    <iact:property name="dataType"/>
    <iact:actionData xml:id="d6">
      <inkml:trace xmlns:inkml="http://www.w3.org/2003/InkML" xml:id="stk6" contextRef="#ctx0" brushRef="#br0">7040 8328 0,'36'0'52,"0"0"-44,0 0-1,19 0 1,-19 0-4,19 0 4,-37 0 8,-36 0 21</inkml:trace>
    </iact:actionData>
  </iact:action>
  <iact:action type="add" startTime="85492">
    <iact:property name="dataType"/>
    <iact:actionData xml:id="d7">
      <inkml:trace xmlns:inkml="http://www.w3.org/2003/InkML" xml:id="stk7" contextRef="#ctx0" brushRef="#br0">7148 8291 0,'0'37'57,"-36"17"-53,36-18 3,-36 19 2,36-37-1,-18 0-1,18 18 2,0-18-2,-37 1 1,37 35 5,0-36 2,0 0 1,0-18 20,37 0-28,17 0 8,-36 0-8,0 0 0,37 37-4,-37-37 4,0 0 0,18 0 0,-36-19 89</inkml:trace>
    </iact:actionData>
  </iact:action>
  <iact:action type="add" startTime="86169">
    <iact:property name="dataType"/>
    <iact:actionData xml:id="d8">
      <inkml:trace xmlns:inkml="http://www.w3.org/2003/InkML" xml:id="stk8" contextRef="#ctx0" brushRef="#br0">7185 8527 0,'0'-18'31,"0"0"-2,18 18 94,18 0-110,0 0-5,-17 0 1,-1 0-3,18 0 4,-18 0 0,0 0 15,-18 36-9,0-54 80,0 18-88,-18 0 12</inkml:trace>
    </iact:actionData>
  </iact:action>
  <iact:action type="add" startTime="124974">
    <iact:property name="dataType"/>
    <iact:actionData xml:id="d9">
      <inkml:trace xmlns:inkml="http://www.w3.org/2003/InkML" xml:id="stk9" contextRef="#ctx0" brushRef="#br0">4645 10849 0,'-37'0'15,"37"0"-7,19 0 136,-1 0-132,0 0 4,18 0 8,-36 0-4,18 0-12,0 0 8,1 0-8,17 0 0,-18 0 0,0 0 0,18 0-4,-17 0 4,35 0 8,-36 0-8,18 0 0,-17 0 0,-1 19 0,54-19 4,-54 0-4,37 0 8,-37 0-8,18 0 0,-18 0-4,1 0 4,17 0 8,0 0 0,-18 0 0,0 0-8,37 0 4,-19 0-4,-18 0 0,0 0 0,19 0 0,-1 0 0,-18 36-4,18-36 4,-17 0 0,17 0 8,-18 0 0,36 0 0,-17 0-12,-19 0 4,18 0 0,0 0 0,1 0 0,-1 18 0,0-18 0,1 0 0,-19 0-4,0 0 12,18 0 0,19 0 0,-19 0-12,0 0 4,0 0 0,1 0 0,-1 0 0,-18 36 0,0-36 0,19 0 8,-19 0 12,0 0-4,18 0-16,0 0 4,19 0 4,-37 0-8,0 0 20,18 0 28,-17 0 33,-19 0 126,-37 18-191</inkml:trace>
    </iact:actionData>
  </iact:action>
  <iact:action type="add" startTime="136426">
    <iact:property name="dataType"/>
    <iact:actionData xml:id="d10">
      <inkml:trace xmlns:inkml="http://www.w3.org/2003/InkML" xml:id="stk10" contextRef="#ctx0" brushRef="#br0">4681 10813 0,'36'0'143,"1"0"-127,-19 0-8,0 0 7,18 0-14,-18 0 3,0 0 7,19 0-6,-1 0 11,-18 0 0,0 0-2,-18 18-7,37-18 9,-19 0-1,18 0-3,-36 18-3,36-18-1,-18 0 7,1 0 2,17 0-5,-18 0 4,0 0 0,0 0 8,19 0-4,-19 0 4,0 0-8,36 0-4,-36 0 4,1 0 0,-1 0 0,18 0 4,0 0-4,-18 0-5,37 0 2,-19 0-1,-18 0 4,0 0 0,37 0 4,-19 0-4,-18 0-9,0 0 1,19 0 1,-1 0-1,-18 0 0,18 0-4,1 0 11,-19 0 26,18 0-29,37 0 4,-55 0-8,18 0 0,-18 0 0,19 0 0,-19 0-4,0 0 11,18 0 45,0 0-44,-17 0-7,-1 0 1,36 0-5,-36 0 6,0 0-2,19 0 24,-1-36-6,0 36-11,-18 0-7,19 0-1,-19 0-1,0 0-3,18 0 5,-36-18-2,37 18 2,-19 0 15,18 0-4,0 0-4,-18 0 0,1 0 0,-19 0 124,-19 0-20,-17 0-44,18 0-68</inkml:trace>
    </iact:actionData>
  </iact:action>
  <iact:action type="add" startTime="181111">
    <iact:property name="dataType"/>
    <iact:actionData xml:id="d11">
      <inkml:trace xmlns:inkml="http://www.w3.org/2003/InkML" xml:id="stk11" contextRef="#ctx0" brushRef="#br0">2250 12646 0,'36'0'136,"-18"0"-112,0 0-12,19 0 4,-19 0 1,0 0-2,18 0-7,-18 0 2,1 0-8,35 0 14,0 0 0,-35 0-8,-1 0 0,18 0-4,0 0 4,-18 0 0,37 36 8,-19-36-8,19 0 8,-1 0-4,-36 0-4,0 0 0,37 0 0,-37 0 0,0 0 0,18 0 0,1 0 4,-1 0 12,0 0-8,0 0-4,1 0 4,-1 0 0,-18 0 0,18 0-4,1 0-4,-19 0 0,0 0 0,0 0 0,37 0 8,-19 0-4,-18 0 12,-18 18 88</inkml:trace>
    </iact:actionData>
  </iact:action>
  <iact:action type="add" startTime="182891">
    <iact:property name="dataType"/>
    <iact:actionData xml:id="d12">
      <inkml:trace xmlns:inkml="http://www.w3.org/2003/InkML" xml:id="stk12" contextRef="#ctx0" brushRef="#br0">5552 12664 0,'0'0'112,"36"0"-104,-18 0 0,0 0-4,19 0 4,-1 0 0,0 0 0,1 0 0,-1 0 0,18 0 0,-36 0 0,19 0 4,-19 0-4,36 0 8,-36 0-8,37 18 8,-19-18-12,-18 0 4,19 0 8,-19 0 0,18 0 0,-36 18-12,36-18 4,-18 0 0,1 0 0,35 0 0,-36 0 0,0 0 0,19 0 0,-19 0 0,18 0 4,-18 0 4,-18 18-8,36-18 0,-17 0 4,-1 0-1,18 0-6,0 0 7,-18 0-8,19 0 12,-1 0-4,0 0 4,-18 0 0,1 0 0,17 0 4,-18 0 12,-36 0 140</inkml:trace>
    </iact:actionData>
  </iact:action>
  <iact:action type="add" startTime="205563">
    <iact:property name="dataType"/>
    <iact:actionData xml:id="d13">
      <inkml:trace xmlns:inkml="http://www.w3.org/2003/InkML" xml:id="stk13" contextRef="#ctx0" brushRef="#br0">15041 13716 0,'0'0'44,"18"0"-28,18 0 0,18 0-4,-35 0-4,-1 0 0,54 0 8,-17 18-8,-1-18 0,1 36 0,-1-36-4,0 0 4,1 19 0,-19-19 0,37 0 0,-37 0 0,0 0 0,1 0 0,17 0-4,-18 36 4,19-36 2,-19 0-4,0 0 2,1 0 0,-1 0 0,0 0 0,-18 0-4,0 18 4,19-18 0,-1 0 0,-18 0 0,18 0 0,1 0 8,-1 0-4,0 0 4,-18 0 44,19 0-36,-1 0-4,-36 18-4,0-18 224</inkml:trace>
    </iact:actionData>
  </iact:action>
  <iact:action type="add" startTime="207588">
    <iact:property name="dataType"/>
    <iact:actionData xml:id="d14">
      <inkml:trace xmlns:inkml="http://www.w3.org/2003/InkML" xml:id="stk14" contextRef="#ctx0" brushRef="#br0">21409 13643 0,'0'0'68,"36"0"-60,18 0 8,-35 0-8,17 0-5,0 0 6,19 0-1,-1 0 0,0 0 0,37 0-1,-18 0 2,-1 0-6,-17 0 5,-1 0 1,1 37-1,-1-37-1,0 0 1,1 18 1,-1-18-1,1 0 0,-1 0-4,1 0 4,-1 0 0,-18 0 0,19 0 0,-37 0 0,18 0 4,-18 0 72,-18 36 68</inkml:trace>
    </iact:actionData>
  </iact:action>
  <iact:action type="add" startTime="209791">
    <iact:property name="dataType"/>
    <iact:actionData xml:id="d15">
      <inkml:trace xmlns:inkml="http://www.w3.org/2003/InkML" xml:id="stk15" contextRef="#ctx0" brushRef="#br0">3701 14659 0,'0'-36'8,"18"36"68,19 0-67,-1 0-1,18 0-1,1 0-3,17 0 4,-17 0 1,17 0-2,1 18 1,-19-18 0,-17 0 0,-19 0 0,0 0-4,-18 18 4</inkml:trace>
    </iact:actionData>
  </iact:action>
  <iact:action type="add" startTime="210583">
    <iact:property name="dataType"/>
    <iact:actionData xml:id="d16">
      <inkml:trace xmlns:inkml="http://www.w3.org/2003/InkML" xml:id="stk16" contextRef="#ctx0" brushRef="#br0">5697 14696 0,'-36'-18'12,"54"18"73,18 0-82,19 0 6,17 0-2,1 0 2,36 36-2,-37-36 2,19 0-2,-19 0 1,1 0-4,0 0 5,17 0-2,-17 0 1,-1 0 0,-35 0 0,-1 0 1,0 0-2,19 0 5,-19 0 5,-18 0-1,-18 0 200</inkml:trace>
    </iact:actionData>
  </iact:action>
  <iact:action type="add" startTime="224320">
    <iact:property name="dataType"/>
    <iact:actionData xml:id="d17">
      <inkml:trace xmlns:inkml="http://www.w3.org/2003/InkML" xml:id="stk17" contextRef="#ctx0" brushRef="#br0">15222 6441 0,'0'-18'28,"18"18"56,18 0-68,19 0 0,-37 0-10,18 0 0,19 0 5,-1 0-6,-18 0 6,1 0-6,-1 0 7,-18 0-8,18 0 0,-17 0 4,-1 0 0,18 0 1,-18 36-2,18-36 3,1 0-4,-19 0 5,18 0-10,0 0 7,19 0 0,-55 18 0,36-18 0,-18 0 8,19 0 12,-1 0-12,0 0-8,-18 0 0,0 0 0,37 0-4,-37 18 4,0-18 0,18 0 5,-36 36-10,19-36 5,-1 0 12,18 0 4,-18 0-16,18 0 8,-17 0-12,17 0 4,18 0 8,-17 0 0,-19 0-8,36 0 4,1 0-4,-37 0 0,0 0 0,18 0 0,19 0 0,-37 0 0,0 0 0,0 0-4,18 0 4,-18 0 0,1 0 0,17 0 0,-18 0 0,36 0 8,-35 0-12,35 0 12,-18 0 0,-18 19 0,-18-19 388,-18 0-396,-36 0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23:57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388">
    <iact:property name="dataType"/>
    <iact:actionData xml:id="d0">
      <inkml:trace xmlns:inkml="http://www.w3.org/2003/InkML" xml:id="stk0" contextRef="#ctx0" brushRef="#br0">2776 14932 0,'0'0'100,"0"36"-84,-18-36-12,18 18 4,0 0 8,0 18-8,0 1 8,-18-37-5,18 36-9,0 0 13,0 1 1,0-1-8,0-18 1,0 0-2,0 0 3,0 19-8,0-19 6,0 0 0,-37 18 0,37 0 8,0-17-4,0 17 4,0-18 0,0 18 0,0 1-4,0-1-4,19 0 8,-19-18-8,0 19 0,0-19 8,0 0 4,18-18-12,-18 36 8,0-18 0,0 19 4,36-1-4,-36 0 0,0-18 2,18 0-8,-18 19 6,0-1 0,0-18-4,36-18 1,-36 36-10,0-17 21,19-19-8,-19 18-4,0 0 36,18 18-28,-18-18-4,36 19 0,-36-19 12,18-18-4,-18 18 4,0 18 4,0-18-16,18-18-12,-18 18 4,0 19 16,37-37-8,-37-18 252,0-1-176,0 1 100,0-18-84,0 18 100,0 0-4,-19 18-32,19-37-104,0 19 368,-18 18-384</inkml:trace>
    </iact:actionData>
  </iact:action>
  <iact:action type="add" startTime="45700">
    <iact:property name="dataType"/>
    <iact:actionData xml:id="d1">
      <inkml:trace xmlns:inkml="http://www.w3.org/2003/InkML" xml:id="stk1" contextRef="#ctx0" brushRef="#br0">7947 15149 0,'0'0'75,"36"0"-54,-18 0-14,0 0 1,37 0 1,-1 0-1,1 0 3,-1 0-6,-18 0-1,1 0 4,-19 0-1,18 0 9,-18 0 96</inkml:trace>
    </iact:actionData>
  </iact:action>
  <iact:action type="add" startTime="55098">
    <iact:property name="dataType"/>
    <iact:actionData xml:id="d2">
      <inkml:trace xmlns:inkml="http://www.w3.org/2003/InkML" xml:id="stk2" contextRef="#ctx0" brushRef="#br0">10069 7856 0,'0'0'50,"37"0"26,-1 0-68,0 0-4,1 0 4,17 0 0,-18 0 3,19 0-6,-1 0 6,19 0-6,-19 0 8,-18 0-12,1 0 5,-19 0 3,18 0-2,0 0 2,1 0-2,-1 0 3,0 0-4,19 0 5,-19 0-9,-18 0 5,0 0 1,19 0 0,-19 0 8,0 0 4,-18 0 572,0 0-456,-18 0 76,-19 0-124</inkml:trace>
    </iact:actionData>
  </iact:action>
  <iact:action type="add" startTime="62244">
    <iact:property name="dataType"/>
    <iact:actionData xml:id="d3">
      <inkml:trace xmlns:inkml="http://www.w3.org/2003/InkML" xml:id="stk3" contextRef="#ctx0" brushRef="#br0">15168 15077 0,'36'0'104,"0"0"-88,-18 0-8,19 0-4,-1 0 4,-18 0 0,18 0 2,1 0-4,35 18 5,-36-18-6,19 0 7,-19 0-11,0 0 6,37 36 2,-37-36-2,1 0 2,-19 0-2,18 18 3,0-18-4,-18 0 4,1 0-8,-19 37 6,54-37 0,-36 0 8,-18 18 0,18-18-4</inkml:trace>
    </iact:actionData>
  </iact:action>
  <iact:action type="add" startTime="63287">
    <iact:property name="dataType"/>
    <iact:actionData xml:id="d4">
      <inkml:trace xmlns:inkml="http://www.w3.org/2003/InkML" xml:id="stk4" contextRef="#ctx0" brushRef="#br0">16456 15113 0,'18'0'6,"18"0"10,19 0 0,-19 0-3,-18 0-12,18 0 13,-18 0 2,19 0 0,-1 0-4,0 0 4,-18 0 0,-18 0 539,-18 0 494</inkml:trace>
    </iact:actionData>
  </iact:action>
  <iact:action type="add" startTime="66569">
    <iact:property name="dataType"/>
    <iact:actionData xml:id="d5">
      <inkml:trace xmlns:inkml="http://www.w3.org/2003/InkML" xml:id="stk5" contextRef="#ctx0" brushRef="#br0">1996 9579 0,'18'0'48</inkml:trace>
    </iact:actionData>
  </iact:action>
  <iact:action type="add" startTime="66929">
    <iact:property name="dataType"/>
    <iact:actionData xml:id="d6">
      <inkml:trace xmlns:inkml="http://www.w3.org/2003/InkML" xml:id="stk6" contextRef="#ctx0" brushRef="#br0">2214 9452 0,'0'19'31,"0"-1"-7,0-18-19,0 18 2,0 18 9,-19-36-5,19-18 99,0 0-79,0 18 29,0 36-48,0-18 4,0 0 8,0-18 44,0 0-56</inkml:trace>
    </iact:actionData>
  </iact:action>
  <iact:action type="add" startTime="69069">
    <iact:property name="dataType"/>
    <iact:actionData xml:id="d7">
      <inkml:trace xmlns:inkml="http://www.w3.org/2003/InkML" xml:id="stk7" contextRef="#ctx0" brushRef="#br0">17200 15059 0,'36'0'27,"18"0"-3,-36 0-8,1 0-4,17 0-4,-18 0 0,0 18 0,18-18 0,-17 0 8,-19 36 12,-19-36-20</inkml:trace>
    </iact:actionData>
  </iact:action>
  <iact:action type="add" startTime="69637">
    <iact:property name="dataType"/>
    <iact:actionData xml:id="d8">
      <inkml:trace xmlns:inkml="http://www.w3.org/2003/InkML" xml:id="stk8" contextRef="#ctx0" brushRef="#br0">17708 15149 0,'18'0'48,"18"0"-36,-18 0-4,18 0 0,-17 0 0,-1 0 0,18 0 0,-18 0 0,-18 18 192,0-18 152,-36 0-300,18 0 964,0 0-980,-19 0-8</inkml:trace>
    </iact:actionData>
  </iact:action>
  <iact:action type="add" startTime="72969">
    <iact:property name="dataType"/>
    <iact:actionData xml:id="d9">
      <inkml:trace xmlns:inkml="http://www.w3.org/2003/InkML" xml:id="stk9" contextRef="#ctx0" brushRef="#br0">21699 15113 0,'18'0'172,"0"0"-164,19 18 0,-19-18 0,18 0-4,18 36 4,-35-36 0,-1 0 3,18 0-6,-18 0 7,-18 19 104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25:30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12">
    <iact:property name="dataType"/>
    <iact:actionData xml:id="d0">
      <inkml:trace xmlns:inkml="http://www.w3.org/2003/InkML" xml:id="stk0" contextRef="#ctx0" brushRef="#br0">15077 10305 0,'0'0'8,"0"-18"96,0 18-96,36 0 0,37 0 0,-1 0 0,19 0-4,-18 0 4,-1 0 0,-17 0 0,-19 0 0,0 0 0,-18 0 0,0 0 4</inkml:trace>
    </iact:actionData>
  </iact:action>
  <iact:action type="add" startTime="14028">
    <iact:property name="dataType"/>
    <iact:actionData xml:id="d1">
      <inkml:trace xmlns:inkml="http://www.w3.org/2003/InkML" xml:id="stk1" contextRef="#ctx0" brushRef="#br0">5298 3102 0,'18'0'36,"0"0"-20</inkml:trace>
    </iact:actionData>
  </iact:action>
  <iact:action type="add" startTime="15188">
    <iact:property name="dataType"/>
    <iact:actionData xml:id="d2">
      <inkml:trace xmlns:inkml="http://www.w3.org/2003/InkML" xml:id="stk2" contextRef="#ctx0" brushRef="#br0">5606 10686 0,'18'0'60,"19"0"-52,-1 0 0,18 0 0,1 0 0,-1 0 0,19 0 0,18 36 0,-1-36-3,37 0 2,0 0 1,0 37 0,-18-37 0,18 36 0,0-36 0,-36 0 0,18 36-4,18-36 4,-18 0 0,-1 37 0,-17-37 0,18 0 0,-36 0 0</inkml:trace>
    </iact:actionData>
  </iact:action>
  <iact:action type="add" startTime="15511">
    <iact:property name="dataType"/>
    <iact:actionData xml:id="d3">
      <inkml:trace xmlns:inkml="http://www.w3.org/2003/InkML" xml:id="stk3" contextRef="#ctx0" brushRef="#br0">8346 10995 0,'0'0'32</inkml:trace>
    </iact:actionData>
  </iact:action>
  <iact:action type="add" startTime="16196">
    <iact:property name="dataType"/>
    <iact:actionData xml:id="d4">
      <inkml:trace xmlns:inkml="http://www.w3.org/2003/InkML" xml:id="stk4" contextRef="#ctx0" brushRef="#br0">8564 10868 0,'0'-19'28,"18"19"-4,0 0-16,18 0 0,0 0-4,1 0 4,17 0 0,1 0 0,-1 0 0,37 0 0,-37 0 0,1 0 0,-1 0-4,0 0 4,1 0 0,-19 0 0,19 0 0,-1 0 0,0 0 0,1 0 1,-1 0-6,1 0 5,17 0 0,-17 0 0,-19 0 0,0 0 0,-18 0 0,37 0 0,-37 0-3,0 0 2,0 0 9,19 0 0,-19 0 15,-18 37-18</inkml:trace>
    </iact:actionData>
  </iact:action>
  <iact:action type="add" startTime="16856">
    <iact:property name="dataType"/>
    <iact:actionData xml:id="d5">
      <inkml:trace xmlns:inkml="http://www.w3.org/2003/InkML" xml:id="stk5" contextRef="#ctx0" brushRef="#br0">10287 10868 0,'18'0'456,"-18"-19"-440</inkml:trace>
    </iact:actionData>
  </iact:action>
  <iact:action type="add" startTime="22432">
    <iact:property name="dataType"/>
    <iact:actionData xml:id="d6">
      <inkml:trace xmlns:inkml="http://www.w3.org/2003/InkML" xml:id="stk6" contextRef="#ctx0" brushRef="#br0">5479 12265 0,'0'-37'24,"18"37"48,1 0-64,-1 0 0,36 0 0,-18 0 0,19 0-1,-1 0 2,19 0-1,-19 0-4,1 0 4,-1 18 0,1-18 0,-19 0 0,0 0 6,0 0-12,-17 0 6,17 0-2,0 19 0,-18-19 5,37 0-6,-19 0 3,0 0 0,1 0 4,-1 0-11,18 0 6,-17 0 2,-1 0-2,-18 0 3,18 0-4,-18 0 4,1 0-4,-1 0 5,18 0-10,0 0 7,-18 0 0,19 0 0,-19 0 0,0 0 0,18 36 1,-18-36-6,1 0 5,17 0-1,-18 0 2,18 0-1,19 18 0,-1-18 0,-18 0 0,1 0 0,-19 0-4,18 0 4,-18 0 0,0 0-1,19 0 10,17 0-1,-36 0-9,0 0-2,1 0 3,35 0-1,-36 0 5,18 0-8,1 0 9,-19 0-12,0 0 5,0 0 3,18 0-2,1 0 3,-19 0-4,18 0 4,0 0-4,-17 0 5,-1 0-10,18 0 8,-18 0-2,0 0 2,37 0 7,-19 0-8,-18 0-5,0 0 11,19 0-12,-19 0 12,18 0-3,0 0 5,1 0-9,-19 0 6,18 0 3,0 0 0,1 0-9,-19 0 7,0 0-13,18 0 4,-18 0 6,19 0-6,-1 0 7,0 0-7,19 0 7,-19 0-11,-18 0 5,0 0 11,18 0-1,-17 0 0,17 0-5,0 0 5,0 0 0,-17 0 0,17 0-3,18 0 2,-17 0-7,-19 0 0,0 0 0,18 0 0,-18 0 0,19 0 4,-1 0 5,0 0-2,0 0-3,-17 0 16,-19-18 321,0 18-334,-37 0 189,1 0-199,18 0 3,0 0 0</inkml:trace>
    </iact:actionData>
  </iact:action>
  <iact:action type="add" startTime="24424">
    <iact:property name="dataType"/>
    <iact:actionData xml:id="d7">
      <inkml:trace xmlns:inkml="http://www.w3.org/2003/InkML" xml:id="stk7" contextRef="#ctx0" brushRef="#br0">9126 12156 0,'0'18'83,"0"-18"-75,0 36 1,36-36-1,-36 18-1,18-18 1,-18 18 0,19-18-3,-19 37 2,36-37 1,-36 18 8,0 0 81,0 18-81,-36-36-9,36 18 9,-19-18-8,1 0 28,0 0-12</inkml:trace>
    </iact:actionData>
  </iact:action>
  <iact:action type="add" startTime="52745">
    <iact:property name="dataType"/>
    <iact:actionData xml:id="d8">
      <inkml:trace xmlns:inkml="http://www.w3.org/2003/InkML" xml:id="stk8" contextRef="#ctx0" brushRef="#br0">17871 12210 0,'0'-18'4,"0"0"104,36 36-28,-18 18-72,-18-18 1,55 1-2,-55 35 1,54-18 1,-54 1-2,36-1 2,-36-18-6,37 18 5,-37-18 0,0 1 8,0-19 80</inkml:trace>
    </iact:actionData>
  </iact:action>
  <iact:action type="add" startTime="53645">
    <iact:property name="dataType"/>
    <iact:actionData xml:id="d9">
      <inkml:trace xmlns:inkml="http://www.w3.org/2003/InkML" xml:id="stk9" contextRef="#ctx0" brushRef="#br0">18306 12029 0,'0'-37'19,"0"56"57,0-1-68,0 18 4,-18 18 4,18-17 0,-18-19-8,18 18 8,-36 19-4,36-19 4,0 0 0,18 0 0,0-17-4,0-19 12,-18 18-16,36-18 8,1 0-4,-1 0 4,0 0 0,19 0 0,-19 0-4,-36 0 4,-36-37 8,-1 37-16</inkml:trace>
    </iact:actionData>
  </iact:action>
  <iact:action type="add" startTime="54452">
    <iact:property name="dataType"/>
    <iact:actionData xml:id="d10">
      <inkml:trace xmlns:inkml="http://www.w3.org/2003/InkML" xml:id="stk10" contextRef="#ctx0" brushRef="#br0">18161 12210 0,'-18'0'16,"18"0"12,0 0-4,36 0-16,19 0 0,-19 0 0,0 0-4,1 36 4,-1-36 3,0 0-6,-18 0 3,0 0 8,-18 0 12</inkml:trace>
    </iact:actionData>
  </iact:action>
  <iact:action type="add" startTime="55346">
    <iact:property name="dataType"/>
    <iact:actionData xml:id="d11">
      <inkml:trace xmlns:inkml="http://www.w3.org/2003/InkML" xml:id="stk11" contextRef="#ctx0" brushRef="#br0">18034 12609 0,'-18'0'6,"18"-18"18,18 18 80,0 0-96,19 0 0,-1 0-4,-18 0 4,18 0 0,1 0 0,-1 0 8,-18 0 132,18 0-92,-18 0-20,1 0 24,17 0-44,-36 0 4,-18 0 48,18 0-60,-18 0 8,-19 0-4,1 0 4,0 0 0,18 0-15,-1 0 6,-35 0 3,36 0-4,-18 0 4,-1 0 0,1-36 6,18 36 12,0 0 64,-19 0-64,56 0 72,-1 0-92,0 18 4,36-18 4,-36 0-8,1 0 0,17 0 0,-18 0 0,0 18 0,37-18-4,-19 0 7,-18 0-6,0 0 3,18 0 0,-17 0 0,17 0 8,-36 0-4,18 0-4,18 0 52,-18 0 0,1 0-28,-19 0 88,-37 0-100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26:49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59">
    <iact:property name="dataType"/>
    <iact:actionData xml:id="d0">
      <inkml:trace xmlns:inkml="http://www.w3.org/2003/InkML" xml:id="stk0" contextRef="#ctx0" brushRef="#br0">4082 5497 0,'0'0'180,"0"0"84,-18 0-244,18 0 140,18 0-133,19 0-3,-19 37-8,0-37 12,18 0 5,-18 0 3</inkml:trace>
    </iact:actionData>
  </iact:action>
  <iact:action type="add" startTime="17600">
    <iact:property name="dataType"/>
    <iact:actionData xml:id="d1">
      <inkml:trace xmlns:inkml="http://www.w3.org/2003/InkML" xml:id="stk1" contextRef="#ctx0" brushRef="#br0">5987 5570 0,'0'0'111,"18"0"-103,37 0 9,-37 0-8,0 0-3,18 0 5,1 0-2,-19 0 15,-18 0 72,-36 0-80,-1 0 0,19 0-4,0 0 12,0 0 0,18 0 36,36 0-48,-18 0 5,-18 0 42,-18 0-43,18 36 772</inkml:trace>
    </iact:actionData>
  </iact:action>
  <iact:action type="add" startTime="43537">
    <iact:property name="dataType"/>
    <iact:actionData xml:id="d2">
      <inkml:trace xmlns:inkml="http://www.w3.org/2003/InkML" xml:id="stk2" contextRef="#ctx0" brushRef="#br0">17381 5534 0,'-36'0'3,"72"0"125,0 0-120,1 0 0,-19 0 0,18 0 8,-72 0 12,-19 0-20</inkml:trace>
    </iact:actionData>
  </iact:action>
  <iact:action type="add" startTime="44172">
    <iact:property name="dataType"/>
    <iact:actionData xml:id="d3">
      <inkml:trace xmlns:inkml="http://www.w3.org/2003/InkML" xml:id="stk3" contextRef="#ctx0" brushRef="#br0">17562 5515 0,'19'0'68,"-1"0"-52,18 0-4,-54 0 844</inkml:trace>
    </iact:actionData>
  </iact:action>
  <iact:action type="add" startTime="47212">
    <iact:property name="dataType"/>
    <iact:actionData xml:id="d4">
      <inkml:trace xmlns:inkml="http://www.w3.org/2003/InkML" xml:id="stk4" contextRef="#ctx0" brushRef="#br0">2468 2830 0,'36'0'120,"-18"0"-104,0 0 0,18 0 0,-17 0-4,17 0 4,-18 0-4,18 18-8,-18-18 9,19 0-6,-1 0 2,-18 0 6,0 0 9,19 0-12,-19 0 4,0 0 0,0 0 0,18 0 4,-18 0-4,1 0 0,35 0 0,-36 0-4,0 0 12,37 0 0,-37-36-12,0 36 4,-18-18-9,36 18 9,-36-18 12,18 18-11,1 0-1,17 0-4,-36-36 4,18 36-8,-18 18 196,0-18-144</inkml:trace>
    </iact:actionData>
  </iact:action>
  <iact:action type="add" startTime="48676">
    <iact:property name="dataType"/>
    <iact:actionData xml:id="d5">
      <inkml:trace xmlns:inkml="http://www.w3.org/2003/InkML" xml:id="stk5" contextRef="#ctx0" brushRef="#br0">3611 2867 0,'0'0'204,"36"0"88</inkml:trace>
    </iact:actionData>
  </iact:action>
  <iact:action type="add" startTime="50102">
    <iact:property name="dataType"/>
    <iact:actionData xml:id="d6">
      <inkml:trace xmlns:inkml="http://www.w3.org/2003/InkML" xml:id="stk6" contextRef="#ctx0" brushRef="#br0">3883 2721 0,'0'0'99,"0"37"-79,18-37-12,-18 18 0,18-18 8,-18 18-8,36-18 4,1 0 4,-19 0 0,18 36 0,0-36-4,-18 0 3,19 0 1,-1 0 0,-18 0-4,0 0 4,0 0 0,37 0 0,-19 0-2,0 0 0,-17 0-6,17 0 8,-18 0-3,-18-18-6,18 18 4,18 0 19,-36-18 6,19 18-28,-1 0 28,-18-18-4,18 18-25,18 0 30,-36-36-2,-18 36 134</inkml:trace>
    </iact:actionData>
  </iact:action>
  <iact:action type="add" startTime="51340">
    <iact:property name="dataType"/>
    <iact:actionData xml:id="d7">
      <inkml:trace xmlns:inkml="http://www.w3.org/2003/InkML" xml:id="stk7" contextRef="#ctx0" brushRef="#br0">4119 2504 0,'0'18'52,"0"-18"-45,0 36-3,36-36 4,-36 36 0,0-17 0,0 35 8,18-54-8,-18 36 0</inkml:trace>
    </iact:actionData>
  </iact:action>
  <iact:action type="add" startTime="51872">
    <iact:property name="dataType"/>
    <iact:actionData xml:id="d8">
      <inkml:trace xmlns:inkml="http://www.w3.org/2003/InkML" xml:id="stk8" contextRef="#ctx0" brushRef="#br0">4300 2431 0,'0'0'59,"0"36"-47,0-17 4,0-1-8,0 18 0,0-18 0,0 0 0,0 19 0,0-19 4,0 0 4,0 18 8,36-36-12,1 0 4,17 0 1,-36 0-6,-18-18-7</inkml:trace>
    </iact:actionData>
  </iact:action>
  <iact:action type="add" startTime="52409">
    <iact:property name="dataType"/>
    <iact:actionData xml:id="d9">
      <inkml:trace xmlns:inkml="http://www.w3.org/2003/InkML" xml:id="stk9" contextRef="#ctx0" brushRef="#br0">4300 2558 0,'36'0'3,"-18"0"9,19 0 4,-1 0 0,0 0 0</inkml:trace>
    </iact:actionData>
  </iact:action>
  <iact:action type="add" startTime="53326">
    <iact:property name="dataType"/>
    <iact:actionData xml:id="d10">
      <inkml:trace xmlns:inkml="http://www.w3.org/2003/InkML" xml:id="stk10" contextRef="#ctx0" brushRef="#br0">2740 2504 0,'0'18'66,"18"18"-49,-18-18-10,0 19 4,18-19-6,-18 0 4,36 18 2,-36-18 21,-18-18 4</inkml:trace>
    </iact:actionData>
  </iact:action>
  <iact:action type="add" startTime="53800">
    <iact:property name="dataType"/>
    <iact:actionData xml:id="d11">
      <inkml:trace xmlns:inkml="http://www.w3.org/2003/InkML" xml:id="stk11" contextRef="#ctx0" brushRef="#br0">2976 2431 0,'0'18'43,"0"19"-26,0-1-6,0 18 5,0-17-8,0-19 6,0 0-12,0 18 10,0-18 12,18-18 0,0 0-12</inkml:trace>
    </iact:actionData>
  </iact:action>
  <iact:action type="add" startTime="54248">
    <iact:property name="dataType"/>
    <iact:actionData xml:id="d12">
      <inkml:trace xmlns:inkml="http://www.w3.org/2003/InkML" xml:id="stk12" contextRef="#ctx0" brushRef="#br0">2830 2594 0,'0'-18'7,"19"18"21,17 0-20,0 0 0,0 0 0,-17 0 0,17 0 0,-36 0 8,18 0-4</inkml:trace>
    </iact:actionData>
  </iact:action>
  <iact:action type="add" startTime="56984">
    <iact:property name="dataType"/>
    <iact:actionData xml:id="d13">
      <inkml:trace xmlns:inkml="http://www.w3.org/2003/InkML" xml:id="stk13" contextRef="#ctx0" brushRef="#br0">5225 2721 0,'0'-36'68,"0"36"8,55 36-60,-37-36-8,0 19 3,18-19-9,-18 36 5,1-36 1,17 18 0,-18-18 1,0 0-2,18 0 3,-17 0-8,-1 0 14,18 0 0,-36 0-8,18 0 0,0 0 15,-18-36-18,37 36 11,-1 0 8,18 0-12,-36 0 4,-18-18 28,0 18 8</inkml:trace>
    </iact:actionData>
  </iact:action>
  <iact:action type="add" startTime="57972">
    <iact:property name="dataType"/>
    <iact:actionData xml:id="d14">
      <inkml:trace xmlns:inkml="http://www.w3.org/2003/InkML" xml:id="stk14" contextRef="#ctx0" brushRef="#br0">6386 2721 0,'0'0'40,"19"0"-24,17 0 8,-36 37-20,36-37 12,0 18 0,1-18-8,-1 0 0,0 0 0,1 0-4,-1 0 4,0 0 0,19 0 0,-37 0 0,0 0 0,18 0 0,-18 0 0,19-36 4,-1 36 4,-36-19-8</inkml:trace>
    </iact:actionData>
  </iact:action>
  <iact:action type="add" startTime="58860">
    <iact:property name="dataType"/>
    <iact:actionData xml:id="d15">
      <inkml:trace xmlns:inkml="http://www.w3.org/2003/InkML" xml:id="stk15" contextRef="#ctx0" brushRef="#br0">7656 2758 0,'0'0'24,"37"0"-12,-1 0 4,-18 0-8,18 0 0,19 0 8,-37 0-8,0 0-4,18 0 4,-17 0 0,-1 0 0,18 0 0,0 0 0,-18 0 0,1-37 0,17 37 4,-36-18-4,18 18 32,-18-36-36</inkml:trace>
    </iact:actionData>
  </iact:action>
  <iact:action type="add" startTime="59856">
    <iact:property name="dataType"/>
    <iact:actionData xml:id="d16">
      <inkml:trace xmlns:inkml="http://www.w3.org/2003/InkML" xml:id="stk16" contextRef="#ctx0" brushRef="#br0">9090 2721 0,'36'0'32,"-18"19"-24,0-19 0,19 0 0,-37 18-4,54-18 4,-36 0 0,0 0 0,19 0 0,-19 0 8,-18 0-8,18 0-4</inkml:trace>
    </iact:actionData>
  </iact:action>
  <iact:action type="add" startTime="61764">
    <iact:property name="dataType"/>
    <iact:actionData xml:id="d17">
      <inkml:trace xmlns:inkml="http://www.w3.org/2003/InkML" xml:id="stk17" contextRef="#ctx0" brushRef="#br0">2540 3084 0,'18'0'44,"-18"-36"-28,18 36 4,1 0 28,17 18-28,-18-18-4,36 0 0,1 0-4,-37 0-4,18 0 0,19 0 8,-37 0 0,0 0-4,18-18 7,1 18-6,-1 0 3,-36-18 12,36 18 16,-36-18 72,-18 18-80</inkml:trace>
    </iact:actionData>
  </iact:action>
  <iact:action type="add" startTime="63028">
    <iact:property name="dataType"/>
    <iact:actionData xml:id="d18">
      <inkml:trace xmlns:inkml="http://www.w3.org/2003/InkML" xml:id="stk18" contextRef="#ctx0" brushRef="#br0">4119 3139 0,'18'0'4,"0"0"0,36-18 12,1 18 0,-55-19-8,36 19 0,-36-18 0,36 18-4</inkml:trace>
    </iact:actionData>
  </iact:action>
  <iact:action type="add" startTime="72604">
    <iact:property name="dataType"/>
    <iact:actionData xml:id="d19">
      <inkml:trace xmlns:inkml="http://www.w3.org/2003/InkML" xml:id="stk19" contextRef="#ctx0" brushRef="#br0">14188 10958 0,'0'-36'16,"36"36"52,-36 36-60,18-18 0,19 19 0,-19-19 0,-18 0-2,36 18 0,-36 1 5,36-1-6,-36 36 6,0-17-6,0 17 7,0 1-8,0 0 9,0-1-12,0 19 5,0-19 3,0 1-2,-18 18 3,18-19-4,-36 19 5,36-18-10,-55 35 7,19 1 2,36 18-4,-36-36 2,36 18 0,0-55 1,0 1-2,0-1 2,0 1-6,0-1 5,-18 19 0,18-19 7,-55 0-14,19 37 7,0-18 0,36-19-4,-37 19 8,37-19-8,-36-18 9,36-17-10,0 17 10,-18 0-6,18-18 3,0 37 4,-36-19-6,36-18 3,-55 37-6,55-19 7,-54 18-8,18 1 9,36-19-12,-19-18 5,19 18 4,0-17-4,0-1 4,0 0 4,-36-18-10,36 36 12,-18-18 8,0-18-4,18 37-4,0-56 104,18-35-104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28:09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088">
    <iact:property name="dataType"/>
    <iact:actionData xml:id="d0">
      <inkml:trace xmlns:inkml="http://www.w3.org/2003/InkML" xml:id="stk0" contextRef="#ctx0" brushRef="#br0">5008 10378 0,'0'-18'16,"0"-1"96,54 19-32,-54-36-72,36 36 0,-18 0 0,1 0 0,35 0 0,0 0 8,-35 0-12,-1 0 4,18 0 0,-18 0 0,0 0 0,19 0 0,-19 0 0,0-18 4,18 18 4,-18 0 0,19 0 8,-19 0-12,36 0 4,-36 0 0,0 0 4,19 0 12,-19 0-16,18 0-4,0 0 4,1 0-8,-19 0 0,0 0 0,18 0 8,1 0-4,-19 0 4,18 0 0,0 0 0,-18 0 12,1 0-4,-1 0-4,-18 0-4</inkml:trace>
    </iact:actionData>
  </iact:action>
  <iact:action type="add" startTime="20492">
    <iact:property name="dataType"/>
    <iact:actionData xml:id="d1">
      <inkml:trace xmlns:inkml="http://www.w3.org/2003/InkML" xml:id="stk1" contextRef="#ctx0" brushRef="#br0">6314 10323 0,'18'0'104,"0"0"-88,0 0-12,0 0 4,19 0 0,-19 0 0,18 0 0,-18 0 0,0 0 0,19 0 4,-1 0 47,-18 0-34,0 0-1,-18 0 216,0 0-228,-18 0 4,-18 0 24,18 0-12,0 0-4,-19 0 48,19 0-40</inkml:trace>
    </iact:actionData>
  </iact:action>
  <iact:action type="add" startTime="23580">
    <iact:property name="dataType"/>
    <iact:actionData xml:id="d2">
      <inkml:trace xmlns:inkml="http://www.w3.org/2003/InkML" xml:id="stk2" contextRef="#ctx0" brushRef="#br0">6731 9525 0,'0'-36'16,"-18"36"0,18-37-12,0 19 13,0 18-10,36-54 1,-18 54 0,1-36 0,35 17 0,-36-17-4,18 36 4,19-54 0,-19 17 0,0 19 0,1-36 8,-37 36-4,18 18-4,-18 0 33</inkml:trace>
    </iact:actionData>
  </iact:action>
  <iact:action type="add" startTime="24136">
    <iact:property name="dataType"/>
    <iact:actionData xml:id="d3">
      <inkml:trace xmlns:inkml="http://www.w3.org/2003/InkML" xml:id="stk3" contextRef="#ctx0" brushRef="#br0">6749 9271 0,'0'36'68,"0"19"-57,0-1 5,0-18 1,0-17-2,-36-19-2,36 36-5,18-36 51,0-18-42,19 18-1,-1-18-9,-18 18 2,0 0-2,18 0-2,-17 0 5,-1-37 4</inkml:trace>
    </iact:actionData>
  </iact:action>
  <iact:action type="add" startTime="25350">
    <iact:property name="dataType"/>
    <iact:actionData xml:id="d4">
      <inkml:trace xmlns:inkml="http://www.w3.org/2003/InkML" xml:id="stk4" contextRef="#ctx0" brushRef="#br0">7439 8600 0,'0'-18'15,"18"18"60,-18 0-67,0 36 9,0-18-10,0 0-1,0 0 0,0 19 2,0-19 0,0 0 0,0 18 0,36-18 0,-36 19 0,0-19-4,0 18 12,0 0 0,0 1 8,0-56 40,0 1-32,0-18-3,0 0-14,0 18 1,0-1 0,0-17-4,0 18 12,-18 18-8,0 0-4,0 0 5,-19 0-2,1 18 1,18 0-4,18 0 4,-36 19 1,36-1-2,0 0 5,0-36 40,54 0-44,-36 0-8,0 0 8</inkml:trace>
    </iact:actionData>
  </iact:action>
  <iact:action type="add" startTime="26534">
    <iact:property name="dataType"/>
    <iact:actionData xml:id="d5">
      <inkml:trace xmlns:inkml="http://www.w3.org/2003/InkML" xml:id="stk5" contextRef="#ctx0" brushRef="#br0">7638 8799 0,'0'0'70,"0"18"-62,18-18-3,19 0 10,-19 0 1,-18-18 4,18 18-12,-18-18 8,0 0 8,0 18-12,-18 0 4,-18 0 0,17 0 0,1 0 0,18 36-4,0 1 1,0 17-2,0-18 5,0-18-4,0-18-1,55 37 2,-37-37-5,18 0 5</inkml:trace>
    </iact:actionData>
  </iact:action>
  <iact:action type="add" startTime="27252">
    <iact:property name="dataType"/>
    <iact:actionData xml:id="d6">
      <inkml:trace xmlns:inkml="http://www.w3.org/2003/InkML" xml:id="stk6" contextRef="#ctx0" brushRef="#br0">8092 8763 0,'-18'-36'12,"0"36"16,-19 0-4,1 18-8,18 0-4,-18 18 4,36-18 0,0 1-4,0 17 12,18-36-8,18 0 0,-18 18-4,18-18 4</inkml:trace>
    </iact:actionData>
  </iact:action>
  <iact:action type="add" startTime="27644">
    <iact:property name="dataType"/>
    <iact:actionData xml:id="d7">
      <inkml:trace xmlns:inkml="http://www.w3.org/2003/InkML" xml:id="stk7" contextRef="#ctx0" brushRef="#br0">8201 8817 0,'0'0'52,"0"37"-36,0-19 0,0 18 8</inkml:trace>
    </iact:actionData>
  </iact:action>
  <iact:action type="add" startTime="27895">
    <iact:property name="dataType"/>
    <iact:actionData xml:id="d8">
      <inkml:trace xmlns:inkml="http://www.w3.org/2003/InkML" xml:id="stk8" contextRef="#ctx0" brushRef="#br0">8237 8636 0,'0'-36'29,"0"36"15,0 18-36</inkml:trace>
    </iact:actionData>
  </iact:action>
  <iact:action type="add" startTime="28405">
    <iact:property name="dataType"/>
    <iact:actionData xml:id="d9">
      <inkml:trace xmlns:inkml="http://www.w3.org/2003/InkML" xml:id="stk9" contextRef="#ctx0" brushRef="#br0">8364 8727 0,'0'0'11,"0"18"-3,0 36 0,0-36 0,36 1 0,-36 17 0,0-18 0,18 0 4,-18-18 40,0-36-36,0 18-8,0-19 0,37 19 2,-37 0-4,18-36 6,18 54 36,-18 36-36,-18 18 4,0-35-8,0-1 0,0 18 8,0-18-4,0-18 36,0-54-36,0 36-4,0-19 8,0 19 0,37 18-8,-19 0 4,0 0 4,18 36 0,-18 19 0,-18-37-4</inkml:trace>
    </iact:actionData>
  </iact:action>
  <iact:action type="add" startTime="29237">
    <iact:property name="dataType"/>
    <iact:actionData xml:id="d10">
      <inkml:trace xmlns:inkml="http://www.w3.org/2003/InkML" xml:id="stk10" contextRef="#ctx0" brushRef="#br0">8908 8763 0,'0'-36'11,"0"36"13,-18 0-8,-18 0-8,-19 0 4,55 36-4,-36-18 0,0 18 8,36 19 0,0-19-4,36-18 4,19-18 0,-1 0 0,-36 0-4,-18-18-4,0 0 0,36-18 0,-36 18 0,0-19 8,0 19 4,0 36 28,0 19-36,0-19-4,0 18 8,19-36-8,-19 36 0</inkml:trace>
    </iact:actionData>
  </iact:action>
  <iact:action type="add" startTime="29928">
    <iact:property name="dataType"/>
    <iact:actionData xml:id="d11">
      <inkml:trace xmlns:inkml="http://www.w3.org/2003/InkML" xml:id="stk11" contextRef="#ctx0" brushRef="#br0">9180 8981 0,'37'-18'4,"-1"-37"12,-36 37-8,36 18 0,-36-54-2,37 17 0,-37 19 2,18 0 0,-18-18 0,0 18 0,0-19 8,0 19-12,0-18 12,0 18 0,-37 18 0,19 0 12,18 18-12,0 0-8,0 18 0,0-18 0,0 19-4,0-1 4,0 18 0,0 1 0,18-1 0,-18-17 0,19-19 0,-19 18 0,0-18-4,18-18 4,-18 18 0,36-18 8,-18 0 0,18 0-4</inkml:trace>
    </iact:actionData>
  </iact:action>
  <iact:action type="add" startTime="31409">
    <iact:property name="dataType"/>
    <iact:actionData xml:id="d12">
      <inkml:trace xmlns:inkml="http://www.w3.org/2003/InkML" xml:id="stk12" contextRef="#ctx0" brushRef="#br0">7729 8872 0,'0'-18'99,"18"18"-83,0 0 4,19 0-4,-37-18-8,18 18 12,-18-37-12,0 19 32,18 18-20,-18-18-2,0-18 16,0 18 6,0 18-24,-36 0 4,17 0-4,-17 0 12,18 0 4,-18 18 4,36 0-20,0 0 0,0 0 0,-18-18-4,18 36-4,0-17 24,0-1-12,18 18 12,18-36-12</inkml:trace>
    </iact:actionData>
  </iact:action>
  <iact:action type="add" startTime="33725">
    <iact:property name="dataType"/>
    <iact:actionData xml:id="d13">
      <inkml:trace xmlns:inkml="http://www.w3.org/2003/InkML" xml:id="stk13" contextRef="#ctx0" brushRef="#br0">7275 9162 0,'0'-18'28,"19"18"40,17 0-60,-18 0 3,0 0-6,18 0 6,-17 0-10,17 0 15,-54 0 60,0 0-60,-37 0-4,37 0 4,18 0 36,0 0-44,36 0 0,1 0 16</inkml:trace>
    </iact:actionData>
  </iact:action>
  <iact:action type="add" startTime="35929">
    <iact:property name="dataType"/>
    <iact:actionData xml:id="d14">
      <inkml:trace xmlns:inkml="http://www.w3.org/2003/InkML" xml:id="stk14" contextRef="#ctx0" brushRef="#br0">8092 10360 0,'18'0'16,"18"0"116,1 0-116,-19 0-8,18 0 0,-18 36 0,0-36 0,19 0-4,-1 18 12,0-18 0,-18 0-8,19 0 0,-19 36 0,18-36-4,-18 0 4,0 0 0,19 0 0,-1 0 0,-18 0 0,0 0 0,18 0 0,-17 0-4,-19 18 4,36-18 0,0 0 8,0 0-8,-17 0 0,-1 0 0,18 0-4,0 0 12,-18 0 24,1 0-20,17 0 4,-36 0-8,18 0-12,0 0 12,-18-36-8,36 36 0,-17 0 8,-19-18-8,18 18 80,-18 0 1808,-18 0-1780</inkml:trace>
    </iact:actionData>
  </iact:action>
  <iact:action type="add" startTime="39513">
    <iact:property name="dataType"/>
    <iact:actionData xml:id="d15">
      <inkml:trace xmlns:inkml="http://www.w3.org/2003/InkML" xml:id="stk15" contextRef="#ctx0" brushRef="#br0">6459 10323 0,'-18'0'16,"18"0"0,0 0 64,36 0-72,-18 0 5,0 0-10,19 0 5,17 0 0,-18 0-4,-17 0 4,-1 0 8,-18 0 136</inkml:trace>
    </iact:actionData>
  </iact:action>
  <iact:action type="add" startTime="40230">
    <iact:property name="dataType"/>
    <iact:actionData xml:id="d16">
      <inkml:trace xmlns:inkml="http://www.w3.org/2003/InkML" xml:id="stk16" contextRef="#ctx0" brushRef="#br0">6550 10341 0,'0'0'19</inkml:trace>
    </iact:actionData>
  </iact:action>
  <iact:action type="add" startTime="40421">
    <iact:property name="dataType"/>
    <iact:actionData xml:id="d17">
      <inkml:trace xmlns:inkml="http://www.w3.org/2003/InkML" xml:id="stk17" contextRef="#ctx0" brushRef="#br0">6495 10341 0</inkml:trace>
    </iact:actionData>
  </iact:action>
  <iact:action type="add" startTime="40565">
    <iact:property name="dataType"/>
    <iact:actionData xml:id="d18">
      <inkml:trace xmlns:inkml="http://www.w3.org/2003/InkML" xml:id="stk18" contextRef="#ctx0" brushRef="#br0">6495 10341 0,'0'0'740</inkml:trace>
    </iact:actionData>
  </iact:action>
  <iact:action type="add" startTime="42817">
    <iact:property name="dataType"/>
    <iact:actionData xml:id="d19">
      <inkml:trace xmlns:inkml="http://www.w3.org/2003/InkML" xml:id="stk19" contextRef="#ctx0" brushRef="#br0">3393 3102 0,'18'0'171,"18"0"-158,19 0 2,-37 0-7,18 0 1,0 0-2,-17 0 1,-19 37 1,36-37-6,-36 18 210</inkml:trace>
    </iact:actionData>
  </iact:action>
  <iact:action type="add" startTime="44413">
    <iact:property name="dataType"/>
    <iact:actionData xml:id="d20">
      <inkml:trace xmlns:inkml="http://www.w3.org/2003/InkML" xml:id="stk20" contextRef="#ctx0" brushRef="#br0">8074 11285 0,'0'-18'19,"0"18"13,54 0-7,-36 0-22,0 0 5,1 0 0,35 0 0,-18 0 0,19 0 0,17 0 0,-17 0 0,-1 0-4,1 0 4,17 0 0,-36 0 0,1 0 0,-19 0 0,0 0 0,36 36 4,-35-36 12,-1 0 0,18 0 4,-18 0 4</inkml:trace>
    </iact:actionData>
  </iact:action>
  <iact:action type="add" startTime="46470">
    <iact:property name="dataType"/>
    <iact:actionData xml:id="d21">
      <inkml:trace xmlns:inkml="http://www.w3.org/2003/InkML" xml:id="stk21" contextRef="#ctx0" brushRef="#br0">6187 11230 0,'0'-18'35,"18"18"1,0 0 57,0 0-78,19 0 5,-19 0-4,0 0 2,18 0-8,-18 0 14,-18 18-8,18-18-8,19 0 5,-19 0 2,0 0 1,18 0 0,1 0-4,-19 0 12,0 0-8,18 0 12,-36 0-12,18 0-8,0-18 20,-18 18 108,-18 18-120,-18-18 0,36 19-8,-18-19 4,-18 0 20,-1 0-16,1 0-4,18 36 4,0-36 0,-19 0 4,37-18-4,-18 18-8,0 0 16,-36-18-12,17 18 12,19 0 12,18-19-20,-18 19 8,18-36-16,0 36 60,18 18-56,19-18 4,-37 18-8,18-18 0,18 37 8,0-37-4,-36 18-4,37-18 0,-1 0 8,-36 18-8,36-18 0,-18 0-4,37 0 12,-37 0 0,0 0 0,36 0 4,-17 0-4,-37-36-8,36 36 0,-18-18 12,-18-1 4,0-17-8,0 36 28,-18 0-28,-18 18 4,18-18-4,18 18 8,-19-18-13,-17 0-2,36 19-1,-18-19 0,0 0 8,-18 0-8,36 36 0,-19-36 0,1 0 4,-18 0 4,18-18 0,-37 18 0,37 0-12,-18 0 5,0-18 6,18 18 9,18-37-12,18 37 72,0 0-68,18 0 0,-36 18-12,55-18 4,-37 0 0,0 0 0,18 19 0,-18-19 0,0 0 0,19 0 0,-19 0 4,0 0 12,18 0 0,-18 0 12</inkml:trace>
    </iact:actionData>
  </iact:action>
  <iact:action type="add" startTime="50405">
    <iact:property name="dataType"/>
    <iact:actionData xml:id="d22">
      <inkml:trace xmlns:inkml="http://www.w3.org/2003/InkML" xml:id="stk22" contextRef="#ctx0" brushRef="#br0">3338 3520 0,'0'0'60,"0"0"24,55 0-61,-19 0-22,19 0 3,-19 0 8,0 0-8,-18 0 4,19 0 0,-19 0 6,0 0-13,18 0 12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6:55:13.1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645">
    <iact:property name="dataType"/>
    <iact:actionData xml:id="d0">
      <inkml:trace xmlns:inkml="http://www.w3.org/2003/InkML" xml:id="stk0" contextRef="#ctx0" brushRef="#br0">2976 3683 0</inkml:trace>
    </iact:actionData>
  </iact:action>
  <iact:action type="add" startTime="64044">
    <iact:property name="dataType"/>
    <iact:actionData xml:id="d1">
      <inkml:trace xmlns:inkml="http://www.w3.org/2003/InkML" xml:id="stk1" contextRef="#ctx0" brushRef="#br0">2849 3610 0,'-19'0'65,"38"0"55,17 0-112,-18 0 0,0 0 8,0 0-4,19 0 4,-19 0 8,-18 0 124,-37 0-124,19 0-8,0 0-4,0 0 4,18 0 144,18 0-148,-18 19-4,18-19 8</inkml:trace>
    </iact:actionData>
  </iact:action>
  <iact:action type="add" startTime="74461">
    <iact:property name="dataType"/>
    <iact:actionData xml:id="d2">
      <inkml:trace xmlns:inkml="http://www.w3.org/2003/InkML" xml:id="stk2" contextRef="#ctx0" brushRef="#br0">3103 3919 0,'0'0'12,"0"0"156,-19 0-148,-17 0 4,36 0-8,0 36 12,0-18-4,0 0 4,18-18-20,0 0 24,1 0-20,17 0 4,-18 0 0,0 0 64,-18 0-64,0-36 8,0 0 4,0 36 32,-18 0-36</inkml:trace>
    </iact:actionData>
  </iact:action>
  <iact:action type="add" startTime="75577">
    <iact:property name="dataType"/>
    <iact:actionData xml:id="d3">
      <inkml:trace xmlns:inkml="http://www.w3.org/2003/InkML" xml:id="stk3" contextRef="#ctx0" brushRef="#br0">3302 3846 0,'0'18'104,"0"19"-88,0-1 0,0-18-4,0 37 4,0-37 8,0-18 64</inkml:trace>
    </iact:actionData>
  </iact:action>
  <iact:action type="add" startTime="76185">
    <iact:property name="dataType"/>
    <iact:actionData xml:id="d4">
      <inkml:trace xmlns:inkml="http://www.w3.org/2003/InkML" xml:id="stk4" contextRef="#ctx0" brushRef="#br0">3121 4100 0,'0'0'36,"0"0"56,0 37-70,0-1-8,0 0 2,36-36-8,0 0 52,-18 0-52,1 0 1,35 18 2,-36-18 13</inkml:trace>
    </iact:actionData>
  </iact:action>
  <iact:action type="add" startTime="77085">
    <iact:property name="dataType"/>
    <iact:actionData xml:id="d5">
      <inkml:trace xmlns:inkml="http://www.w3.org/2003/InkML" xml:id="stk5" contextRef="#ctx0" brushRef="#br0">3465 3991 0,'0'0'60,"37"0"-24,-19 0-28,18 0 0,19 0 8,-19 0-4,0 0 4,-18 0 0,-18 0 0,0 0 36,-18 19-36,-18-19-4,36 18-4,-18-18 0,18 36 0,-18-36 0,18 36 0,-37-36 0,37 37-4,-18-37 12,18 36-8,0-18 16</inkml:trace>
    </iact:actionData>
  </iact:action>
  <iact:action type="add" startTime="77686">
    <iact:property name="dataType"/>
    <iact:actionData xml:id="d6">
      <inkml:trace xmlns:inkml="http://www.w3.org/2003/InkML" xml:id="stk6" contextRef="#ctx0" brushRef="#br0">3611 4100 0,'0'37'15,"36"-37"-11,-36 36 12,18-36-8,-18 36 0,18-36 76</inkml:trace>
    </iact:actionData>
  </iact:action>
  <iact:action type="add" startTime="78293">
    <iact:property name="dataType"/>
    <iact:actionData xml:id="d7">
      <inkml:trace xmlns:inkml="http://www.w3.org/2003/InkML" xml:id="stk7" contextRef="#ctx0" brushRef="#br0">3865 3883 0,'0'0'60,"18"0"-48,-18 36 4,0-18 16,0 0-12,0 18-4,0 1-8,0-19 5,0 0-10,0 18 5,0-18-2,0 19 8,0 17 2,0-18 0,0 19-4,0-37 4,0 0 8,0-18 52,0-36-64,0 0-4,36-19 8</inkml:trace>
    </iact:actionData>
  </iact:action>
  <iact:action type="add" startTime="79013">
    <iact:property name="dataType"/>
    <iact:actionData xml:id="d8">
      <inkml:trace xmlns:inkml="http://www.w3.org/2003/InkML" xml:id="stk8" contextRef="#ctx0" brushRef="#br0">3955 4046 0,'0'0'120,"37"0"-108,-19 0-3,36 0 6,-36 0 1,-18 18 4</inkml:trace>
    </iact:actionData>
  </iact:action>
  <iact:action type="add" startTime="80225">
    <iact:property name="dataType"/>
    <iact:actionData xml:id="d9">
      <inkml:trace xmlns:inkml="http://www.w3.org/2003/InkML" xml:id="stk9" contextRef="#ctx0" brushRef="#br0">3230 4481 0,'-19'0'8,"19"0"44,0 18-44,0 19 4,0-19-8,0 0 4,0 18 0,0 1 8,0-19 4,0-36 24,0-19-36,0 19 0</inkml:trace>
    </iact:actionData>
  </iact:action>
  <iact:action type="add" startTime="80625">
    <iact:property name="dataType"/>
    <iact:actionData xml:id="d10">
      <inkml:trace xmlns:inkml="http://www.w3.org/2003/InkML" xml:id="stk10" contextRef="#ctx0" brushRef="#br0">3248 4427 0,'18'0'36,"-18"18"-28,18-18 0,0 0 8,18 0-4,-17 0 4,-1 0 0,-18 18 8,0 0 64,0 37-72,0-37-8,0 0 0,0 18 4,-37-36 0,37 55-8,0-37 12,-18-18 80,18 0-88,-18 0 16,-18 0-12</inkml:trace>
    </iact:actionData>
  </iact:action>
  <iact:action type="add" startTime="81529">
    <iact:property name="dataType"/>
    <iact:actionData xml:id="d11">
      <inkml:trace xmlns:inkml="http://www.w3.org/2003/InkML" xml:id="stk11" contextRef="#ctx0" brushRef="#br0">3520 4445 0,'0'0'4,"0"36"8,0 19 4,0-19-8,0 0 0,0-18 0,0 19 8,0-1-4,0-18 20,18-18-16,0 0-4,-18 0-4</inkml:trace>
    </iact:actionData>
  </iact:action>
  <iact:action type="add" startTime="81757">
    <iact:property name="dataType"/>
    <iact:actionData xml:id="d12">
      <inkml:trace xmlns:inkml="http://www.w3.org/2003/InkML" xml:id="stk12" contextRef="#ctx0" brushRef="#br0">3538 4626 0,'0'-18'44,"0"18"-20,36 0-8,-18 0-4,19 0 12,-19-36 4</inkml:trace>
    </iact:actionData>
  </iact:action>
  <iact:action type="add" startTime="81990">
    <iact:property name="dataType"/>
    <iact:actionData xml:id="d13">
      <inkml:trace xmlns:inkml="http://www.w3.org/2003/InkML" xml:id="stk13" contextRef="#ctx0" brushRef="#br0">3701 4499 0,'0'0'7,"-36"19"53,36-1-52,0 18 0,0-18 0,-18 18-4,18-17 4,0-1 0,0 18 0,0 0 8,0-18 0</inkml:trace>
    </iact:actionData>
  </iact:action>
  <iact:action type="add" startTime="82561">
    <iact:property name="dataType"/>
    <iact:actionData xml:id="d14">
      <inkml:trace xmlns:inkml="http://www.w3.org/2003/InkML" xml:id="stk14" contextRef="#ctx0" brushRef="#br0">3756 4554 0,'0'-36'3,"18"36"37,36 0-24,-36 0-12,19 36 12,-37-18 16,0 0-12,0 18-3,-18-17-1,18-1 0,-19-18-12,19 36 4,-18-36 16</inkml:trace>
    </iact:actionData>
  </iact:action>
  <iact:action type="add" startTime="83017">
    <iact:property name="dataType"/>
    <iact:actionData xml:id="d15">
      <inkml:trace xmlns:inkml="http://www.w3.org/2003/InkML" xml:id="stk15" contextRef="#ctx0" brushRef="#br0">4028 4463 0,'0'0'8,"-36"55"8,36-1-4,0-18 4,0-18 0,0 19 4,0-55 56,0-1-52,18 19-16,0-36 4,0 36 4,-18-18-8,54 18 0,-35-18 0,-1-18 8,18 17-4,-36-17 28,0 54 4,0 0-36,0 1 0,0 17 0,0-18-4,-18 0 4,18 18 0,0 19 8,0-37 0,0 0 12</inkml:trace>
    </iact:actionData>
  </iact:action>
  <iact:action type="add" startTime="83886">
    <iact:property name="dataType"/>
    <iact:actionData xml:id="d16">
      <inkml:trace xmlns:inkml="http://www.w3.org/2003/InkML" xml:id="stk16" contextRef="#ctx0" brushRef="#br0">4300 4409 0,'0'18'8,"0"54"8,0-53-8,0-1 0,0 0 8,0 18 28</inkml:trace>
    </iact:actionData>
  </iact:action>
  <iact:action type="add" startTime="84201">
    <iact:property name="dataType"/>
    <iact:actionData xml:id="d17">
      <inkml:trace xmlns:inkml="http://www.w3.org/2003/InkML" xml:id="stk17" contextRef="#ctx0" brushRef="#br0">4518 4427 0,'0'18'9,"0"18"6,0 1 0,0-1-3,0-18 4,0 18 9,0-36 27,-37-36-32,19 18-4,-18 0 0,36-19 0,0 37 27,54 0-26,-35 0-6,17 0 6,0-18-10,0 18 10,-17 0-2</inkml:trace>
    </iact:actionData>
  </iact:action>
  <iact:action type="add" startTime="84698">
    <iact:property name="dataType"/>
    <iact:actionData xml:id="d18">
      <inkml:trace xmlns:inkml="http://www.w3.org/2003/InkML" xml:id="stk18" contextRef="#ctx0" brushRef="#br0">4572 4572 0,'55'0'16,"-19"0"-4,-18-36 3</inkml:trace>
    </iact:actionData>
  </iact:action>
  <iact:action type="add" startTime="84904">
    <iact:property name="dataType"/>
    <iact:actionData xml:id="d19">
      <inkml:trace xmlns:inkml="http://www.w3.org/2003/InkML" xml:id="stk19" contextRef="#ctx0" brushRef="#br0">4754 4409 0,'0'0'41,"0"36"-24,0-18-13,0 37 12,0-37 0,0 0-1,0 0 6,0-18-13</inkml:trace>
    </iact:actionData>
  </iact:action>
  <iact:action type="add" startTime="85229">
    <iact:property name="dataType"/>
    <iact:actionData xml:id="d20">
      <inkml:trace xmlns:inkml="http://www.w3.org/2003/InkML" xml:id="stk20" contextRef="#ctx0" brushRef="#br0">4518 4608 0,'36'37'8,"-18"-37"16,-18 18-20,18-18 13,-18 18-1,37-18-1,-1 0-3,-18 0-4,0 0 0,18 0 0,-17 0 1,-1 0-1</inkml:trace>
    </iact:actionData>
  </iact:action>
  <iact:action type="add" startTime="85677">
    <iact:property name="dataType"/>
    <iact:actionData xml:id="d21">
      <inkml:trace xmlns:inkml="http://www.w3.org/2003/InkML" xml:id="stk21" contextRef="#ctx0" brushRef="#br0">5062 4391 0,'0'18'8,"0"0"8,0-18-8,0 18 0,-36-18 0,36 18 8,18-18 73,18 0-73,0 0-5,-17 0-2,17 0 7</inkml:trace>
    </iact:actionData>
  </iact:action>
  <iact:action type="add" startTime="86004">
    <iact:property name="dataType"/>
    <iact:actionData xml:id="d22">
      <inkml:trace xmlns:inkml="http://www.w3.org/2003/InkML" xml:id="stk22" contextRef="#ctx0" brushRef="#br0">4899 4572 0,'18'0'57,"18"0"-49,0 18 0,1-18-1,-1 0 1,-18 0 0,0 0 20,-18 36-4,0 1-12,0-1 4,0-18 8</inkml:trace>
    </iact:actionData>
  </iact:action>
  <iact:action type="add" startTime="87065">
    <iact:property name="dataType"/>
    <iact:actionData xml:id="d23">
      <inkml:trace xmlns:inkml="http://www.w3.org/2003/InkML" xml:id="stk23" contextRef="#ctx0" brushRef="#br0">2812 4082 0,'18'0'15,"-18"-36"-7,0 72 68,-36 0-63,36-17-6,-18 17 1,18-18 0,-18 0 0,18 37 0,0-37 0,-36 0 0,36 36 4,0-17-4,0-19 0,0 0 8,0 36 0,0-54-8,0 18-4,36-18 4,-36 19 0,18-19 0,-18 18 8,0-18 36,0-18-28</inkml:trace>
    </iact:actionData>
  </iact:action>
  <iact:action type="add" startTime="88677">
    <iact:property name="dataType"/>
    <iact:actionData xml:id="d24">
      <inkml:trace xmlns:inkml="http://www.w3.org/2003/InkML" xml:id="stk24" contextRef="#ctx0" brushRef="#br0">5570 4082 0,'18'0'55,"-18"36"-51,36-17 4,-36 17 0,0 0 0,0 0 0,37 1 0,-37-1 0,0 55 0,-37-37-4,1 37 4,0-55 0,36 0 0,-36 1 0,17-37 16,19 18-20,0-18 44,0-36-36,0 36 0</inkml:trace>
    </iact:actionData>
  </iact:action>
  <iact:action type="add" startTime="90441">
    <iact:property name="dataType"/>
    <iact:actionData xml:id="d25">
      <inkml:trace xmlns:inkml="http://www.w3.org/2003/InkML" xml:id="stk25" contextRef="#ctx0" brushRef="#br0">6332 4118 0,'-18'0'16,"0"0"28,18 37-35,0-19 6,0 0-3,0 0 4,0 18 0,18-36-8,0 0 0,18 0 4,-18 0 12,-18-18 0,19 18-15,-19-18-6,0 0 13,36-18 0,-36 18 8,-36-1 12,-1 19-20,19 0-4</inkml:trace>
    </iact:actionData>
  </iact:action>
  <iact:action type="add" startTime="91137">
    <iact:property name="dataType"/>
    <iact:actionData xml:id="d26">
      <inkml:trace xmlns:inkml="http://www.w3.org/2003/InkML" xml:id="stk26" contextRef="#ctx0" brushRef="#br0">6568 4028 0,'0'18'32,"0"18"-16,0-18-8,0 19 4,0-1-4,36-36 0,-36 18 0,0 0 16</inkml:trace>
    </iact:actionData>
  </iact:action>
  <iact:action type="add" startTime="91606">
    <iact:property name="dataType"/>
    <iact:actionData xml:id="d27">
      <inkml:trace xmlns:inkml="http://www.w3.org/2003/InkML" xml:id="stk27" contextRef="#ctx0" brushRef="#br0">6350 4318 0,'0'18'46,"36"18"-41,-36-17 3,0-1 0,0 18-4,0 0 12,-18-36-8,18 18 0,0 1 20</inkml:trace>
    </iact:actionData>
  </iact:action>
  <iact:action type="add" startTime="92062">
    <iact:property name="dataType"/>
    <iact:actionData xml:id="d28">
      <inkml:trace xmlns:inkml="http://www.w3.org/2003/InkML" xml:id="stk28" contextRef="#ctx0" brushRef="#br0">6622 4336 0,'0'0'43,"0"36"-27,0-17-8,0 53 8,18-36-4,-18 19 4,0-37 0,19-18 0,-19 36 4</inkml:trace>
    </iact:actionData>
  </iact:action>
  <iact:action type="add" startTime="92605">
    <iact:property name="dataType"/>
    <iact:actionData xml:id="d29">
      <inkml:trace xmlns:inkml="http://www.w3.org/2003/InkML" xml:id="stk29" contextRef="#ctx0" brushRef="#br0">6477 4409 0,'36'0'4,"-17"0"4,-1 0 0,36 0 4,-54 18 48</inkml:trace>
    </iact:actionData>
  </iact:action>
  <iact:action type="add" startTime="92925">
    <iact:property name="dataType"/>
    <iact:actionData xml:id="d30">
      <inkml:trace xmlns:inkml="http://www.w3.org/2003/InkML" xml:id="stk30" contextRef="#ctx0" brushRef="#br0">6368 4518 0,'18'0'8,"1"36"12,-1-36-4,18 18-3,18-18-2,-35 0-5,-1 0 8</inkml:trace>
    </iact:actionData>
  </iact:action>
  <iact:action type="add" startTime="93567">
    <iact:property name="dataType"/>
    <iact:actionData xml:id="d31">
      <inkml:trace xmlns:inkml="http://www.w3.org/2003/InkML" xml:id="stk31" contextRef="#ctx0" brushRef="#br0">6894 4064 0,'0'-18'3,"0"0"13,19 18 36,17 0-44,-18 0 0,0 0-4,18 0 4,-17 36 0,-1-36 8,18 0 8,-36 18-12,-36 0 28,18-18-32,-1 0 2,-35 55-8</inkml:trace>
    </iact:actionData>
  </iact:action>
  <iact:action type="add" startTime="93974">
    <iact:property name="dataType"/>
    <iact:actionData xml:id="d32">
      <inkml:trace xmlns:inkml="http://www.w3.org/2003/InkML" xml:id="stk32" contextRef="#ctx0" brushRef="#br0">6913 4173 0,'-37'0'8,"37"36"0,0 0 8,0 1-4,0-19-4,0-18 0,18 36 0,19-36 0,-19 0 0,0 0 0,18 0 0,-18 0-4,1 0 4</inkml:trace>
    </iact:actionData>
  </iact:action>
  <iact:action type="add" startTime="94350">
    <iact:property name="dataType"/>
    <iact:actionData xml:id="d33">
      <inkml:trace xmlns:inkml="http://www.w3.org/2003/InkML" xml:id="stk33" contextRef="#ctx0" brushRef="#br0">7112 4191 0,'0'0'44,"36"0"-36,19 0 0,-37 0 1,0 0-2</inkml:trace>
    </iact:actionData>
  </iact:action>
  <iact:action type="add" startTime="94545">
    <iact:property name="dataType"/>
    <iact:actionData xml:id="d34">
      <inkml:trace xmlns:inkml="http://www.w3.org/2003/InkML" xml:id="stk34" contextRef="#ctx0" brushRef="#br0">7094 4264 0,'0'0'12,"36"0"-4,-18 0 0,1 0 3,17 0 2</inkml:trace>
    </iact:actionData>
  </iact:action>
  <iact:action type="add" startTime="94801">
    <iact:property name="dataType"/>
    <iact:actionData xml:id="d35">
      <inkml:trace xmlns:inkml="http://www.w3.org/2003/InkML" xml:id="stk35" contextRef="#ctx0" brushRef="#br0">7294 4100 0,'0'-18'20,"0"18"32,0 36-44,0-17 0,0-1 0,0 0 0,0 18 0,0-18-4,0 0 4,0 37 8,0-37 0</inkml:trace>
    </iact:actionData>
  </iact:action>
  <iact:action type="add" startTime="95217">
    <iact:property name="dataType"/>
    <iact:actionData xml:id="d36">
      <inkml:trace xmlns:inkml="http://www.w3.org/2003/InkML" xml:id="stk36" contextRef="#ctx0" brushRef="#br0">6967 4372 0,'0'19'48,"18"-19"-40,0 0 4,19 36-11,-19-36 6,18 0 1,-18 0 0,37 0 8,-37 0 4,0 0-4,-18 18 80,0 18-80,0-18-8,0 19 0,0-19 0,0 18 8,0 0 4</inkml:trace>
    </iact:actionData>
  </iact:action>
  <iact:action type="add" startTime="96173">
    <iact:property name="dataType"/>
    <iact:actionData xml:id="d37">
      <inkml:trace xmlns:inkml="http://www.w3.org/2003/InkML" xml:id="stk37" contextRef="#ctx0" brushRef="#br0">6604 4046 0,'0'18'180,"-18"0"-168,18 18 4,0 19 0,0-19 0,0-18-4,0 0 20,-18-18 108,18 37-132,0-55 136,0 18-120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6:56:55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35">
    <iact:property name="dataType"/>
    <iact:actionData xml:id="d0">
      <inkml:trace xmlns:inkml="http://www.w3.org/2003/InkML" xml:id="stk0" contextRef="#ctx0" brushRef="#br0">2558 5588 0,'0'0'76,"-36"0"-40,54 0 60,18 0-80,-17 0-8,17 0 7,-18 0-14,18 0 7,-18 0 0,19 0-4,-19 0 12,-18 0 128</inkml:trace>
    </iact:actionData>
  </iact:action>
  <iact:action type="add" startTime="24411">
    <iact:property name="dataType"/>
    <iact:actionData xml:id="d1">
      <inkml:trace xmlns:inkml="http://www.w3.org/2003/InkML" xml:id="stk1" contextRef="#ctx0" brushRef="#br0">2685 5769 0,'0'-36'8,"0"0"29,0 36 166,0 18-191,18-18 36,19 0-20,-37 18-12,18-18 0,-18 18-10,18-18 0,-18 37 10,36-19 0,-18 0 4,-18 18 4,37-36-16,-37 18 2,18-18 8,-18 18-10,18-18 24,-18 37-24,0-19 12,18-18-12,-18 18 8,36-18 8,-36 36-20,19-36 20,-19 18-16,0 1 20,18-19-20,-18 36 16,0-54 124,0 0-124,0-1 8,0-17-4,0 18-4,0 0-4,0 18-4,0-36 36,0 17 32,-18 19-76,-19 0 44,37-18-44,-18 18 20,18-36-12,-18 36 8,18-18-12,0 0 40,-18 18-44,18-18 16,0-19 0,0 19 4,0 0 8,-36 18-20,36-36 8,-19 36-8,19-18-4,-18 18 20,18-19 4,-36 19 16,54 0 168,-18 19-200,0 17-4,0-18 0,18-18 4,-18 18-12,0-18 144,0 0-136,0 18 124,0 19-124,0-19-8,37 18 8,-37 0-4,0-18 4,18-18-8,-18 19 0,0 17 8,0-18 4,18-18-4,-18 18-8,0 0 12,36-18-8,-36 37 8,0-19 9,18-18 46,-18 0 9,0-37-68,0 37-12</inkml:trace>
    </iact:actionData>
  </iact:action>
  <iact:action type="add" startTime="28923">
    <iact:property name="dataType"/>
    <iact:actionData xml:id="d2">
      <inkml:trace xmlns:inkml="http://www.w3.org/2003/InkML" xml:id="stk2" contextRef="#ctx0" brushRef="#br0">5770 4590 0,'-37'18'168,"37"19"-156,-18-37-4,18 36 0,-36 0 8,18 19 0,-19-37-8,37 0-4,-36-18 4,18 54 0,-18-17 8,18-19 0,-19 18 4,19-18 4,-18-18 12,36 36-28,-18-17 32,18-19 124,36-37-156</inkml:trace>
    </iact:actionData>
  </iact:action>
  <iact:action type="add" startTime="30191">
    <iact:property name="dataType"/>
    <iact:actionData xml:id="d3">
      <inkml:trace xmlns:inkml="http://www.w3.org/2003/InkML" xml:id="stk3" contextRef="#ctx0" brushRef="#br0">5643 5334 0,'0'-36'8,"0"36"152,0 18-132,18-18-20,-18 18 8,36-18-4,-18 36-4,18 1 8,-17-1-7,-1-36-2,-18 36 3,36 0-4,-18 1 6,18-1 4,-17 0 0,-19-18 0,36-18-12,-36 19 12,18-19-8,-18 36 16,0-18 80,0-18 76</inkml:trace>
    </iact:actionData>
  </iact:action>
  <iact:action type="add" startTime="32431">
    <iact:property name="dataType"/>
    <iact:actionData xml:id="d4">
      <inkml:trace xmlns:inkml="http://www.w3.org/2003/InkML" xml:id="stk4" contextRef="#ctx0" brushRef="#br0">2885 6223 0,'0'-18'16,"0"0"12,18 18 116,0 0-120,37 0-12,-1 0 4,-18 0-8,-18 0 0,19 18 0,-19-18-4,0 0 4,18 0 120</inkml:trace>
    </iact:actionData>
  </iact:action>
  <iact:action type="add" startTime="34439">
    <iact:property name="dataType"/>
    <iact:actionData xml:id="d5">
      <inkml:trace xmlns:inkml="http://www.w3.org/2003/InkML" xml:id="stk5" contextRef="#ctx0" brushRef="#br0">3066 5570 0,'0'-18'16,"0"18"224,18 0-232,19 36 0,17-36 8,-54 18-8,18-18-4,-18 18 20</inkml:trace>
    </iact:actionData>
  </iact:action>
  <iact:action type="add" startTime="36819">
    <iact:property name="dataType"/>
    <iact:actionData xml:id="d6">
      <inkml:trace xmlns:inkml="http://www.w3.org/2003/InkML" xml:id="stk6" contextRef="#ctx0" brushRef="#br0">3230 4445 0,'0'-18'27,"0"18"73,0 18-87,0 18 3,0 1-9,0-19 1,0 0 0,0 18 0,0-18 0,0 19 4,0-37 73,0-37-69,0 1-5,0 18 5,18 0 0,-18-19 8,36 37-19,-36-18 8,18 18 5,-18-18-10,18 18 12,19 0-4,-1 0 1,-36 0 18,0 36-18,0-17-9,0 17 3,0 18 1,18-36-7,-18 19 10,0-1 1,0-54 53,0-18-53</inkml:trace>
    </iact:actionData>
  </iact:action>
  <iact:action type="add" startTime="37846">
    <iact:property name="dataType"/>
    <iact:actionData xml:id="d7">
      <inkml:trace xmlns:inkml="http://www.w3.org/2003/InkML" xml:id="stk7" contextRef="#ctx0" brushRef="#br0">3520 4536 0,'18'0'29,"18"0"-4,-18 0-18,1 0 1,17 0-4,-18 0 4,18 0 8,-36 0-8,37 0 0,-37-18 8,0-19-4,-19 19 4,1 18-8,-18 0 0,18 0 1,0 0-2,-19 0-3,19 0 12,0 0 8,18 0-16,0 36 0,-36-17-4,36-1 4,0 18 0,0-18 0,0 0 0,0 19 0,18-19 9,0-18 2,-18 18-11,36-18 0,1 0 0,-19 0 0,0 0 0,18 0-4,-36-18 4,18 18 0,-18-37 8</inkml:trace>
    </iact:actionData>
  </iact:action>
  <iact:action type="add" startTime="38628">
    <iact:property name="dataType"/>
    <iact:actionData xml:id="d8">
      <inkml:trace xmlns:inkml="http://www.w3.org/2003/InkML" xml:id="stk8" contextRef="#ctx0" brushRef="#br0">3810 4427 0,'0'18'27,"0"0"-18,-36-18-2,36 73 1,0-55 0,0 18 4,0-18 4,0 19 8,18-37-8,0 0-4,-18-19-4,36 19 0</inkml:trace>
    </iact:actionData>
  </iact:action>
  <iact:action type="add" startTime="38817">
    <iact:property name="dataType"/>
    <iact:actionData xml:id="d9">
      <inkml:trace xmlns:inkml="http://www.w3.org/2003/InkML" xml:id="stk9" contextRef="#ctx0" brushRef="#br0">3883 4554 0,'0'0'50,"0"36"-37,18 0 2,0-36 1,-18 19-8,36-19 8,-18 0-4,-18 0-4,0-19 0,0-17 0,0 18 0,0 0 0,0-18 0,0 17 4,0 1 12</inkml:trace>
    </iact:actionData>
  </iact:action>
  <iact:action type="add" startTime="39523">
    <iact:property name="dataType"/>
    <iact:actionData xml:id="d10">
      <inkml:trace xmlns:inkml="http://www.w3.org/2003/InkML" xml:id="stk10" contextRef="#ctx0" brushRef="#br0">4246 4137 0,'0'0'48,"0"36"-40,0 0 0,0 0 0,0 19-4,0-19 4,0 0 0,0-17 0,0 17 0,0-18 0,0 18 8,0-18-4,0-18 64,-19 0-51</inkml:trace>
    </iact:actionData>
  </iact:action>
  <iact:action type="add" startTime="39947">
    <iact:property name="dataType"/>
    <iact:actionData xml:id="d11">
      <inkml:trace xmlns:inkml="http://www.w3.org/2003/InkML" xml:id="stk11" contextRef="#ctx0" brushRef="#br0">4391 4445 0,'0'36'20,"0"-18"4</inkml:trace>
    </iact:actionData>
  </iact:action>
  <iact:action type="add" startTime="40190">
    <iact:property name="dataType"/>
    <iact:actionData xml:id="d12">
      <inkml:trace xmlns:inkml="http://www.w3.org/2003/InkML" xml:id="stk12" contextRef="#ctx0" brushRef="#br0">4391 4245 0,'0'-36'5,"0"0"15,0 54 32,0 0-28</inkml:trace>
    </iact:actionData>
  </iact:action>
  <iact:action type="add" startTime="40628">
    <iact:property name="dataType"/>
    <iact:actionData xml:id="d13">
      <inkml:trace xmlns:inkml="http://www.w3.org/2003/InkML" xml:id="stk13" contextRef="#ctx0" brushRef="#br0">4500 4354 0,'0'0'51,"0"37"-43,0-19 3,18 18-6,-18-18 3,0 0 0,0 37 8,0-92 56,0 19-64,0 0 0,0 0 0,0-18 8,36 18-4,-18 18 20,-18-37-24,18 37 0,19 0 4,-19 18 12,-18 19-8,0-1 0,0 18-4,0-35 4</inkml:trace>
    </iact:actionData>
  </iact:action>
  <iact:action type="add" startTime="41287">
    <iact:property name="dataType"/>
    <iact:actionData xml:id="d14">
      <inkml:trace xmlns:inkml="http://www.w3.org/2003/InkML" xml:id="stk14" contextRef="#ctx0" brushRef="#br0">4826 4427 0,'0'18'48,"0"-18"-36,18 0 4,37 0 0,-19 0 0,0 0-4,-36 0-4,18 0 0,-18-18 8,0-18 0,0 17-4,0 19-4,-18-36 16,-18 36-7,-18 0-6,54 18-3,-37 0 0,37 19 0,-36-19 0,36 0 0,0 18 0,36 1 4,1-37 4,-37 18-4,18-18-8</inkml:trace>
    </iact:actionData>
  </iact:action>
  <iact:action type="add" startTime="42300">
    <iact:property name="dataType"/>
    <iact:actionData xml:id="d15">
      <inkml:trace xmlns:inkml="http://www.w3.org/2003/InkML" xml:id="stk15" contextRef="#ctx0" brushRef="#br0">3157 4753 0,'18'37'144,"0"-37"-136,19 0 6,-1 0-12,0 0 13,-18 18-14,19-18 11</inkml:trace>
    </iact:actionData>
  </iact:action>
  <iact:action type="add" startTime="61834">
    <iact:property name="dataType"/>
    <iact:actionData xml:id="d16">
      <inkml:trace xmlns:inkml="http://www.w3.org/2003/InkML" xml:id="stk16" contextRef="#ctx0" brushRef="#br0">2921 5733 0,'-18'-36'158,"-18"18"-130,36 0 4,-18 18-16,18 0 44,0 18-40,0-18-12,0 18 8,18-18 4,-18 36-11,0-18 14,36-18-15,-36 18 8,18-18-4,-18 37-1,18-19 10,-18 18-1,37-36-12,-37 18 8,18 0 16,-18 19-12,36-19 4,-36 0-4,0 18 4,0-18 0,0 1 4,18-19-20,-18 36 16,0-18-4,0 0 12,0-18 44,0-36-56,0 0-4,0 17 0,0 1-4,0-18 4,0 18 0,0 0 0,0 0-4,0 18 4,0-37-8,0 19 8,-36 18-8,36-18 12,0-18 4,-18 36 0,18-18-20,0-1 20,0-17 0,-18 36-16,18-18 4,-37 18 4,37-18-8,-18 18 16,18-36-12,-18 36 12,18 0 156,0 18-152,36 0 100,-36 18-112,18 0 0,-18-17 0,19-19-12,-19 18 12,0 54 8,0-54-8,0 1-4,0-1 16,36-18-24,-36 36 24,18-18-12,-18 18 0,0-17 0,0-1 4,36-18-4,-36 0 80,0-18-72,18 18-16</inkml:trace>
    </iact:actionData>
  </iact:action>
  <iact:action type="add" startTime="64300">
    <iact:property name="dataType"/>
    <iact:actionData xml:id="d17">
      <inkml:trace xmlns:inkml="http://www.w3.org/2003/InkML" xml:id="stk17" contextRef="#ctx0" brushRef="#br0">3629 5751 0,'-37'-54'8,"37"36"24,19 36 20,-19 0-32,18-18-12,-18 18 8,0 0 0,0 19 12,0-19-4,18-18-16,-18 18 8,36 18-4,-36-18 4,18-18-8,-18 18 0,37 37 12,-37-19-4,0-18 0,18-18-8,-18 37 0,18-1 4,18 0 12,-36 0 0,0-17 4,18-1-4,-18 18 12,0-54 144,0 0-156,0 0 4,0-19 4,0 19-12,0 0 4,0-18 8,0 36-20,0-18 4,0-1 12,0 1-8,0-18 0,-18 36-4,18-18-12,0 0 20,-18 18 12,18-37-28,0 19 40,-36 18-28,36-18 4,-18 18-8,18-36-12,0 18 64,0 0-44,-19 18-16,19-37 0,0 19 28,0 0-4</inkml:trace>
    </iact:actionData>
  </iact:action>
  <iact:action type="add" startTime="66220">
    <iact:property name="dataType"/>
    <iact:actionData xml:id="d18">
      <inkml:trace xmlns:inkml="http://www.w3.org/2003/InkML" xml:id="stk18" contextRef="#ctx0" brushRef="#br0">3937 5915 0,'0'0'120,"-18"-19"-104,18-17 0,0 18-4,0 0 4,0-37 0,0 37 0,0 0-8,0 18-4,0-36 4,36 0 0,-18-1 8,19 1 0,17 36 0,-54-18-12,36 18 4,-17 0 8,-1 0 0,18 0-4,-18 0 4,-18 36 0,36-36-7,-36 36-2,19-17 2,-19 35-2,0-36 3,0 18 0,0-17-2,0 17 0,0-18 0,0 0 0,0 18 0,-37-17-4,37 17 4,-18-18 0,-18 18 8,36 1 0,-18-37-12,-19 0 12,19 0 0,18-19-8,-18-35 8,18 18-12,0 18 4,0-19 0,-36 37 4,36-18-8,0 0 20</inkml:trace>
    </iact:actionData>
  </iact:action>
  <iact:action type="add" startTime="67241">
    <iact:property name="dataType"/>
    <iact:actionData xml:id="d19">
      <inkml:trace xmlns:inkml="http://www.w3.org/2003/InkML" xml:id="stk19" contextRef="#ctx0" brushRef="#br0">3992 6332 0,'-19'0'39,"-17"0"-11,18 0-4,-18-36-13,18 36 5,-19 0 0,1 0 0,18 0-3,-18 0 3,17-19 8,19 1-8,-18 18-12,18-36 4,-36 18 8,18-18 8,18 17-4,-36 19-12,36-18 0,-19-18 8,19 18 0,0 0-4,-36-37 12,36 37-8,0 0-8,0-18-4,0 18 4,0-1 0,0 1 3,0-54 2,0 54-5,0-1 5,0-17-6,0 0 9,0 18 0,18 18-5,-18-18-6,18-19 7,19 37 4,-37-36-8,36 36 1,0-18 6,-18 18-11,19 0 12,-19-36 0,0 36 0,18 0-4,1 0 4,-19 0-8,18 0 0,0 0 8,1 0-4,-1 0 4,-18 0 0,18 0 0,-18 18-4,19 0 4,35 18 0,-54-36-8,-18 18 0,37-18 0,-1 18 4,-18-18 4,-18 37 0,18-19 0,-18 18-4,0 0-4,0 1 8,0-19-8,0 36 8,0-17-4,0-1-4,0 0 8,0 0 0,0-17-4,0-19-4,0 36 0,-18-18 8,-18 18 0,18-18-4,-37 19 12,37-37 0,18 18-16,-18-18 4,0 0-4,-18 18 1,-19-18 6,19 36 1,0-36-4</inkml:trace>
    </iact:actionData>
  </iact:action>
  <iact:action type="add" startTime="80301">
    <iact:property name="dataType"/>
    <iact:actionData xml:id="d20">
      <inkml:trace xmlns:inkml="http://www.w3.org/2003/InkML" xml:id="stk20" contextRef="#ctx0" brushRef="#br0">6368 2014 0,'0'-36'112,"0"36"-32,37 0-56,-19 0 0,-18 18-4,18-18-12,-18 0 68</inkml:trace>
    </iact:actionData>
  </iact:action>
  <iact:action type="add" startTime="81905">
    <iact:property name="dataType"/>
    <iact:actionData xml:id="d21">
      <inkml:trace xmlns:inkml="http://www.w3.org/2003/InkML" xml:id="stk21" contextRef="#ctx0" brushRef="#br0">7384 1941 0,'18'0'216,"1"0"-200,-19 0 388,-19 0-380,-17 0 4,54 0 144,0 0-156,1 0 8,-19 18-16,0-18 164</inkml:trace>
    </iact:actionData>
  </iact:action>
  <iact:action type="add" startTime="84882">
    <iact:property name="dataType"/>
    <iact:actionData xml:id="d22">
      <inkml:trace xmlns:inkml="http://www.w3.org/2003/InkML" xml:id="stk22" contextRef="#ctx0" brushRef="#br0">6423 3719 0,'0'0'239,"0"0"-103,0 0-128,36 0 12,-54 0 28,0-36-28,-19 36 108,37 18-84,19 0 64,-19 0-80,0 19-4,0-19-8,0 0 4,-19 18 24,19-36 56</inkml:trace>
    </iact:actionData>
  </iact:action>
  <iact:action type="add" startTime="86545">
    <iact:property name="dataType"/>
    <iact:actionData xml:id="d23">
      <inkml:trace xmlns:inkml="http://www.w3.org/2003/InkML" xml:id="stk23" contextRef="#ctx0" brushRef="#br0">7040 3683 0,'0'0'76,"-37"0"-44,37 0 20,18 0-16,1 36-12,-1-36 20,-18-18 40,0 18-76,0 18 88,0-18-88,36 0 12,-36 18-12,0 1 16,0 17-8,-18-36-8,18 18-4,-18-18 4,18 36 8,-18-36-8</inkml:trace>
    </iact:actionData>
  </iact:action>
  <iact:action type="add" startTime="87746">
    <iact:property name="dataType"/>
    <iact:actionData xml:id="d24">
      <inkml:trace xmlns:inkml="http://www.w3.org/2003/InkML" xml:id="stk24" contextRef="#ctx0" brushRef="#br0">6786 3846 0,'0'-36'67,"-19"18"-27,1-18-4,-18 36-4,18 0-4,0 0-3,18 18-18,-37-18 5,37 18-4,-18-18 0,18 36 0,0 0 8,0 19-4,-18-55-4,18 18 0,0 0 8,0 18 8,18-36-4,0 0-4,19 0 8,-1 0 12,-36-18-20,18 18-8,-18-18-4,0 0 12,18 18-8,-18-36 0,0 18 16,37 18-12,-37-19 48,0 19 108,0 37-156,0-1 4,0 0 0,0-18 0,0 1 12,18-19 67,-18 0-79,0-19 17</inkml:trace>
    </iact:actionData>
  </iact:action>
  <iact:action type="add" startTime="89673">
    <iact:property name="dataType"/>
    <iact:actionData xml:id="d25">
      <inkml:trace xmlns:inkml="http://www.w3.org/2003/InkML" xml:id="stk25" contextRef="#ctx0" brushRef="#br0">6332 3973 0,'18'0'111,"0"0"-94,-18 18-2,37-18-6</inkml:trace>
    </iact:actionData>
  </iact:action>
  <iact:action type="add" startTime="91481">
    <iact:property name="dataType"/>
    <iact:actionData xml:id="d26">
      <inkml:trace xmlns:inkml="http://www.w3.org/2003/InkML" xml:id="stk26" contextRef="#ctx0" brushRef="#br0">6332 2014 0,'18'0'15,"0"18"-6,19-18-2,-19 0 5</inkml:trace>
    </iact:actionData>
  </iact:action>
  <iact:action type="add" startTime="92901">
    <iact:property name="dataType"/>
    <iact:actionData xml:id="d27">
      <inkml:trace xmlns:inkml="http://www.w3.org/2003/InkML" xml:id="stk27" contextRef="#ctx0" brushRef="#br0">7384 2032 0,'-18'0'3,"18"0"141,18 0-128,37 18 0</inkml:trace>
    </iact:actionData>
  </iact:action>
  <iact:action type="add" startTime="101245">
    <iact:property name="dataType"/>
    <iact:actionData xml:id="d28">
      <inkml:trace xmlns:inkml="http://www.w3.org/2003/InkML" xml:id="stk28" contextRef="#ctx0" brushRef="#br0">6550 4155 0,'0'36'24,"0"-36"36,36 0-56,0 0 4,1 0 3,-19 0-6,18 0 7,-18 0-8,18 0 12,-36 18-12,19-18 4</inkml:trace>
    </iact:actionData>
  </iact:action>
  <iact:action type="add" startTime="103705">
    <iact:property name="dataType"/>
    <iact:actionData xml:id="d29">
      <inkml:trace xmlns:inkml="http://www.w3.org/2003/InkML" xml:id="stk29" contextRef="#ctx0" brushRef="#br0">6749 4245 0,'0'0'76</inkml:trace>
    </iact:actionData>
  </iact:action>
  <iact:action type="add" startTime="105789">
    <iact:property name="dataType"/>
    <iact:actionData xml:id="d30">
      <inkml:trace xmlns:inkml="http://www.w3.org/2003/InkML" xml:id="stk30" contextRef="#ctx0" brushRef="#br0">7820 4354 0,'0'-18'32,"18"18"96,18 0-116,0 0 4,-17 0-4,17 0-8,-18 0 4,0 0 0,37 0-4,-37 0 4,18 0 0,0 18 2,19-18-4,-1 0 5,1 0-6,-19 0 3,0 0-4,0 18 4,1-18 1,-1 0-2,0 0 2,1 37-2,-1-37 3,18 0-4,-17 0 5,-1 0-10,0 0 7,0 0 0,19 0 0,-19 0 0,0 0 0,-17 0 0,17 0 4,-18 0 20,-18 18-16,18-18-9,18 0 6,-17 0 3,-1 0 0,18 36-4,0-36 12,1 0-8,-1 0 0,-18 0-4,18 0 4,-18 0 0,-36 0 44,-18 0-52,0 0 0</inkml:trace>
    </iact:actionData>
  </iact:action>
  <iact:action type="add" startTime="107793">
    <iact:property name="dataType"/>
    <iact:actionData xml:id="d31">
      <inkml:trace xmlns:inkml="http://www.w3.org/2003/InkML" xml:id="stk31" contextRef="#ctx0" brushRef="#br0">8074 4118 0,'0'-36'7,"0"18"6,0-18 2,0 18 2,-18 18 11,-1 0-5,1 36-7,-18 0 1,36 0-5,0 1 4,0-1 0,54-36-1,-54 18-11,19-18 7,-1 0 26,-18 0-25,36-36 4,-36 18 0,18 18-8,0 0 68,-18 0-70,37 36 9,-37-18 0,18-18 1,-18 18-8</inkml:trace>
    </iact:actionData>
  </iact:action>
  <iact:action type="add" startTime="108558">
    <iact:property name="dataType"/>
    <iact:actionData xml:id="d32">
      <inkml:trace xmlns:inkml="http://www.w3.org/2003/InkML" xml:id="stk32" contextRef="#ctx0" brushRef="#br0">8455 3919 0,'0'18'42,"0"18"-33,0 19-1,0-19 0,0 0-1,-18 1 2,18-19-2,-37 36 2,1 1 2,36-19 5,0-54 44,0-19-44,18 19-4,0 18 4,-18-36-8,18 36 0,19 0 8,-1 0-8,0 0 4,-36 18 36,0 18-36,0-17 4,0-19-8,-36 0 8,36 18-8,-54-18-4,35 0 4,-17 0 8,36 0 0,0-18 12</inkml:trace>
    </iact:actionData>
  </iact:action>
  <iact:action type="add" startTime="109361">
    <iact:property name="dataType"/>
    <iact:actionData xml:id="d33">
      <inkml:trace xmlns:inkml="http://www.w3.org/2003/InkML" xml:id="stk33" contextRef="#ctx0" brushRef="#br0">8908 4191 0,'0'-36'7,"0"18"6,0-19 10,-18 37-7,-18 0 20,0 18-17,36 1-14,-37 17 7,19 0-4,18 0 8,0-17 8,0 17 4,36-36-12,-17 0 0,17-36-4,0 17 4,-36 1 0,18 18-8,0 0 52,-18 0-40,37 0-12,-37 18 24</inkml:trace>
    </iact:actionData>
  </iact:action>
  <iact:action type="add" startTime="110161">
    <iact:property name="dataType"/>
    <iact:actionData xml:id="d34">
      <inkml:trace xmlns:inkml="http://www.w3.org/2003/InkML" xml:id="stk34" contextRef="#ctx0" brushRef="#br0">9307 4100 0,'19'0'7,"-19"0"9,0-18 0,0 18 4,0-36-11,-37 36-2,1 0 1,36 18 0,-36-18 0,36 18 0,-18-18-4,18 18 4,0 19 8,-37-37-8,37 18 0,0 0 12,18-18-4,1 36-8,-1-36 0,36 0 0,-36 0 0,0 0 0,19 0-4,-1 0 12</inkml:trace>
    </iact:actionData>
  </iact:action>
  <iact:action type="add" startTime="111909">
    <iact:property name="dataType"/>
    <iact:actionData xml:id="d35">
      <inkml:trace xmlns:inkml="http://www.w3.org/2003/InkML" xml:id="stk35" contextRef="#ctx0" brushRef="#br0">7584 3810 0,'18'0'24,"-18"18"55,0 0-70,0 19 31</inkml:trace>
    </iact:actionData>
  </iact:action>
  <iact:action type="add" startTime="112237">
    <iact:property name="dataType"/>
    <iact:actionData xml:id="d36">
      <inkml:trace xmlns:inkml="http://www.w3.org/2003/InkML" xml:id="stk36" contextRef="#ctx0" brushRef="#br0">7783 3810 0,'19'0'24,"-19"18"-8,0 0 0,0-18-8,0 18 0,-37 19 12</inkml:trace>
    </iact:actionData>
  </iact:action>
  <iact:action type="add" startTime="113229">
    <iact:property name="dataType"/>
    <iact:actionData xml:id="d37">
      <inkml:trace xmlns:inkml="http://www.w3.org/2003/InkML" xml:id="stk37" contextRef="#ctx0" brushRef="#br0">9634 3846 0,'-36'0'40,"36"18"-20,0 1-4,0 17 28</inkml:trace>
    </iact:actionData>
  </iact:action>
  <iact:action type="add" startTime="113513">
    <iact:property name="dataType"/>
    <iact:actionData xml:id="d38">
      <inkml:trace xmlns:inkml="http://www.w3.org/2003/InkML" xml:id="stk38" contextRef="#ctx0" brushRef="#br0">9743 3828 0,'0'36'24,"0"-36"-8,0 19-8,0-1 4,-18-18-4,18 36 0</inkml:trace>
    </iact:actionData>
  </iact:action>
  <iact:action type="add" startTime="131853">
    <iact:property name="dataType"/>
    <iact:actionData xml:id="d39">
      <inkml:trace xmlns:inkml="http://www.w3.org/2003/InkML" xml:id="stk39" contextRef="#ctx0" brushRef="#br0">5806 10087 0,'0'-18'44,"36"18"72,-18 0-104,19 0 4,-37 0 16,-37 0 12,37 0-36,-18 0 0,0 0 12</inkml:trace>
    </iact:actionData>
  </iact:action>
  <iact:action type="add" startTime="133466">
    <iact:property name="dataType"/>
    <iact:actionData xml:id="d40">
      <inkml:trace xmlns:inkml="http://www.w3.org/2003/InkML" xml:id="stk40" contextRef="#ctx0" brushRef="#br0">7892 10069 0,'0'0'24,"0"0"112,37 0-124,-19 0 4,18 0 0</inkml:trace>
    </iact:actionData>
  </iact:action>
  <iact:action type="add" startTime="139394">
    <iact:property name="dataType"/>
    <iact:actionData xml:id="d41">
      <inkml:trace xmlns:inkml="http://www.w3.org/2003/InkML" xml:id="stk41" contextRef="#ctx0" brushRef="#br0">7275 10341 0,'0'0'72,"37"0"-56,-19 0 0,18 0 0,-18 0-11,19 0 2,-1 0 3,0 0-4,0 0 4,19 37-4,-19-37 5,-18 0-6,0 0 7,19 0-4,-37 18 1,0-18 1833,-18 0-1790,-37 0-35</inkml:trace>
    </iact:actionData>
  </iact:action>
  <iact:action type="add" startTime="143582">
    <iact:property name="dataType"/>
    <iact:actionData xml:id="d42">
      <inkml:trace xmlns:inkml="http://www.w3.org/2003/InkML" xml:id="stk42" contextRef="#ctx0" brushRef="#br0">5788 11049 0,'36'0'137,"-18"0"-132,18 0 1,-17 0 4,17 0-4,-18 0 26,-18 0-4</inkml:trace>
    </iact:actionData>
  </iact:action>
  <iact:action type="add" startTime="144930">
    <iact:property name="dataType"/>
    <iact:actionData xml:id="d43">
      <inkml:trace xmlns:inkml="http://www.w3.org/2003/InkML" xml:id="stk43" contextRef="#ctx0" brushRef="#br0">8364 11031 0,'18'0'119,"0"0"-102,19 0-2,-19 0 1,-18 18 4</inkml:trace>
    </iact:actionData>
  </iact:action>
  <iact:action type="add" startTime="147070">
    <iact:property name="dataType"/>
    <iact:actionData xml:id="d44">
      <inkml:trace xmlns:inkml="http://www.w3.org/2003/InkML" xml:id="stk44" contextRef="#ctx0" brushRef="#br0">7820 11339 0,'0'-18'4,"18"18"96,18 0-92,-18 0 1,19 0-2,17 0 3,-18 0-8,-18 0 13,19 0-14,-1 0 7,0 0 8,-18 0-4,19 0 4</inkml:trace>
    </iact:actionData>
  </iact:action>
  <iact:action type="add" startTime="148862">
    <iact:property name="dataType"/>
    <iact:actionData xml:id="d45">
      <inkml:trace xmlns:inkml="http://www.w3.org/2003/InkML" xml:id="stk45" contextRef="#ctx0" brushRef="#br0">5770 11974 0,'0'-36'12,"18"36"104,0 0-108,0 0 4,18 0-11,1 0 6,-19 0 2,18 0 6</inkml:trace>
    </iact:actionData>
  </iact:action>
  <iact:action type="add" startTime="150167">
    <iact:property name="dataType"/>
    <iact:actionData xml:id="d46">
      <inkml:trace xmlns:inkml="http://www.w3.org/2003/InkML" xml:id="stk46" contextRef="#ctx0" brushRef="#br0">7838 11992 0,'0'0'6,"0"-18"38,18 18 92,18 0-120,1 0-3,-1 0 2,0 0 1,-18 0 12</inkml:trace>
    </iact:actionData>
  </iact:action>
  <iact:action type="add" startTime="165918">
    <iact:property name="dataType"/>
    <iact:actionData xml:id="d47">
      <inkml:trace xmlns:inkml="http://www.w3.org/2003/InkML" xml:id="stk47" contextRef="#ctx0" brushRef="#br0">16946 9217 0,'0'-19'212,"18"19"-192,0 0 4,18 0-8,-18 0-4,0 0-4,37 0 8,-37 0-8,18 0 8,1 0-4,-1 0 4,-18 0 0,0 0 0,0 0-8,37 0 5,-19 0 2,-18 0 1,0 0 0,37 0 4,-37 0-4,36 0 0,-36 0-8,19 0-4,-19 0 4,0 0 0,18 0 8,1 0 0,-1 0 4,0 0-4,-18 0-8,37 0 8,-37 0-8,18 0 4,-18 0 12,-18 0 36,-18-36-52</inkml:trace>
    </iact:actionData>
  </iact:action>
  <iact:action type="add" startTime="167677">
    <iact:property name="dataType"/>
    <iact:actionData xml:id="d48">
      <inkml:trace xmlns:inkml="http://www.w3.org/2003/InkML" xml:id="stk48" contextRef="#ctx0" brushRef="#br0">17490 8346 0,'0'-37'13,"0"56"39,0-1-44,0 0 3,0 0-9,0 55 13,-18-55-7,18 18 8,-37-36-8,37 18 0,0 18 20</inkml:trace>
    </iact:actionData>
  </iact:action>
  <iact:action type="add" startTime="168122">
    <iact:property name="dataType"/>
    <iact:actionData xml:id="d49">
      <inkml:trace xmlns:inkml="http://www.w3.org/2003/InkML" xml:id="stk49" contextRef="#ctx0" brushRef="#br0">17363 8527 0,'18'0'16,"-18"0"36,0 36-20,18-36 4,0 0 16,-18 19-44,37-19 2,-19 0-4,0 0 4,18 0-4,-18-37 6</inkml:trace>
    </iact:actionData>
  </iact:action>
  <iact:action type="add" startTime="172250">
    <iact:property name="dataType"/>
    <iact:actionData xml:id="d50">
      <inkml:trace xmlns:inkml="http://www.w3.org/2003/InkML" xml:id="stk50" contextRef="#ctx0" brushRef="#br0">19014 6350 0,'18'0'36,"0"0"-20,0 0 0,-18 0-12,37 0 4,17 0 8,0 0-8,-17 0 0,17 0 0,-18 0 0,-17 0-4,-19-18 4,36 18 0,-54 0 36</inkml:trace>
    </iact:actionData>
  </iact:action>
  <iact:action type="add" startTime="172858">
    <iact:property name="dataType"/>
    <iact:actionData xml:id="d51">
      <inkml:trace xmlns:inkml="http://www.w3.org/2003/InkML" xml:id="stk51" contextRef="#ctx0" brushRef="#br0">19304 6205 0,'-18'0'80,"18"0"-72,-18 0 0,18 36 0,-36 0 0,-1-17 0,19 17-4,18-18 4,-36 18 0,18-18 8</inkml:trace>
    </iact:actionData>
  </iact:action>
  <iact:action type="add" startTime="173486">
    <iact:property name="dataType"/>
    <iact:actionData xml:id="d52">
      <inkml:trace xmlns:inkml="http://www.w3.org/2003/InkML" xml:id="stk52" contextRef="#ctx0" brushRef="#br0">19159 6223 0,'0'18'96,"0"0"-72,0 0-8,18 19 0,-18-19-4,0 18 4,0 0 0,18-36-8,-18 37 1,0-19 10,37-18-3,-37 18 8,0 18 36,18-36-40,-18 18-4,0-18 68</inkml:trace>
    </iact:actionData>
  </iact:action>
  <iact:action type="add" startTime="174611">
    <iact:property name="dataType"/>
    <iact:actionData xml:id="d53">
      <inkml:trace xmlns:inkml="http://www.w3.org/2003/InkML" xml:id="stk53" contextRef="#ctx0" brushRef="#br0">19177 6332 0,'0'0'100,"-36"18"-88,36 0-1,-18 0 2,18 19 3,-37-37-8,37 18 0,-18-18 4,18 18-3</inkml:trace>
    </iact:actionData>
  </iact:action>
  <iact:action type="add" startTime="184184">
    <iact:property name="dataType"/>
    <iact:actionData xml:id="d54">
      <inkml:trace xmlns:inkml="http://www.w3.org/2003/InkML" xml:id="stk54" contextRef="#ctx0" brushRef="#br0">19086 6677 0,'0'-19'18,"0"-17"30,-36 36 4,72 0 20,1 0-64,-19 0 1,0 0-2,18 0 19,-18 0-25,1 0 4,-19 18 39,-19-18 44,1-18-72,-18 18 0,0 0 0,18 0-4,-19 0 12,19 0-8,0 0 14,18 0 28,18 0-50,37 0 0,-19 0 0,0 0 0,0 0 0,1 0-4,-1 0 4,-18 0 0,-18 0 84,-36 0 156,18 0-236,-19 0 4,19 0-8,-18 0 0,-18 0 8,35 0-4,19 18 64,0-18-68,37 0 0,-19 0 0,18 0 0,0 0-4,1 0 4,-19 0 0,0 0 24,-18 0 4,-18 0-20,-37 0 0,37 0-7,18 18-6,-18-18 5,18 0 96,18 0-85,-18 0 106</inkml:trace>
    </iact:actionData>
  </iact:action>
  <iact:action type="add" startTime="188043">
    <iact:property name="dataType"/>
    <iact:actionData xml:id="d55">
      <inkml:trace xmlns:inkml="http://www.w3.org/2003/InkML" xml:id="stk55" contextRef="#ctx0" brushRef="#br0">20302 6912 0,'0'-18'136,"0"18"-100,18 0-20,18 0 1,1 0-2,-19 0-3,0 0 12,-18 18 8,36-18-28,-36 37 4,0-1 8,0-18 0,0 18 4,-18-36 4,-18 0-8,0 0 0,17 0-12,-17 0 12,0 0 0,36 19 8,18-19 40,0 0-48,0 0-8,19 0 8,17 0 0,-36 0 4,-18 18 32,18-18-36,-18 54-8,0-36 8,0 0-4,0 19 12,-36-37-16,0 0 8,18 0-4,-19 0 4,1 0 0,18 0 0,0 0 4,18-18 20</inkml:trace>
    </iact:actionData>
  </iact:action>
  <iact:action type="add" startTime="189920">
    <iact:property name="dataType"/>
    <iact:actionData xml:id="d56">
      <inkml:trace xmlns:inkml="http://www.w3.org/2003/InkML" xml:id="stk56" contextRef="#ctx0" brushRef="#br0">20556 7076 0,'18'0'35,"0"0"-27,19 0 8,-19 0-8,18 0 0,0 0 0,-18 0 0,19 0 4,-1 0 12</inkml:trace>
    </iact:actionData>
  </iact:action>
  <iact:action type="add" startTime="190246">
    <iact:property name="dataType"/>
    <iact:actionData xml:id="d57">
      <inkml:trace xmlns:inkml="http://www.w3.org/2003/InkML" xml:id="stk57" contextRef="#ctx0" brushRef="#br0">20719 7094 0,'-36'0'5,"36"36"7,-18-36-11,18 36 6,-36-36 9,36 19-6</inkml:trace>
    </iact:actionData>
  </iact:action>
  <iact:action type="add" startTime="190498">
    <iact:property name="dataType"/>
    <iact:actionData xml:id="d58">
      <inkml:trace xmlns:inkml="http://www.w3.org/2003/InkML" xml:id="stk58" contextRef="#ctx0" brushRef="#br0">20683 6985 0,'36'0'29,"-18"54"-13,-18-35-8,55-1-4,-55 18 4,18-18 0,-18 18 8,18-36 0,-18 37-4,36-37 20,-17 0-24,17-18 8</inkml:trace>
    </iact:actionData>
  </iact:action>
  <iact:action type="add" startTime="191031">
    <iact:property name="dataType"/>
    <iact:actionData xml:id="d59">
      <inkml:trace xmlns:inkml="http://www.w3.org/2003/InkML" xml:id="stk59" contextRef="#ctx0" brushRef="#br0">21010 6912 0,'0'-36'4,"0"54"52,0 19-44,18-19 0,-18 18-8,0 18 12,0-35-8,0 17 4,0-18 4</inkml:trace>
    </iact:actionData>
  </iact:action>
  <iact:action type="add" startTime="191651">
    <iact:property name="dataType"/>
    <iact:actionData xml:id="d60">
      <inkml:trace xmlns:inkml="http://www.w3.org/2003/InkML" xml:id="stk60" contextRef="#ctx0" brushRef="#br0">20810 7039 0,'-18'19'44,"18"-1"-28,-18-18-8,18 18 0,-18 18 8</inkml:trace>
    </iact:actionData>
  </iact:action>
  <iact:action type="add" startTime="192396">
    <iact:property name="dataType"/>
    <iact:actionData xml:id="d61">
      <inkml:trace xmlns:inkml="http://www.w3.org/2003/InkML" xml:id="stk61" contextRef="#ctx0" brushRef="#br0">20393 7656 0,'0'-18'27,"0"18"25,18 0-44,18 0 0,-18 0 0,0 0 0,19 0 0,-19 0 0,0 0 0,18 0-4,-18 18 12,-18 19 0,0-19 0,-18 18-4,-18-36-4,18 0 0,0 36 0,-19-36 0,-17 0 8,36 0-4,0 0 4,18 0 28,36 0-28,-18 0-8,18 0 2,-17 0-4,-1 0 5,18 18-6,-18-18 7,-18 37-11,0-19 14,0 0 1,-18 18 4,0-36-4,-18 18-8,-1-18 8,19 0-8,-18 0 0,18 0-4,0 0 12,18 0 24</inkml:trace>
    </iact:actionData>
  </iact:action>
  <iact:action type="add" startTime="193511">
    <iact:property name="dataType"/>
    <iact:actionData xml:id="d62">
      <inkml:trace xmlns:inkml="http://www.w3.org/2003/InkML" xml:id="stk62" contextRef="#ctx0" brushRef="#br0">20991 7693 0,'19'0'8,"-19"-19"0,0 19 68,-37 19-68,19 17-4,-36-18 4,36 18 0,-1-36 0,-17 37 0,0-1 8,36-18-4,-36-18-4,36 36 16,-19-36 20,19 0 16</inkml:trace>
    </iact:actionData>
  </iact:action>
  <iact:action type="add" startTime="194160">
    <iact:property name="dataType"/>
    <iact:actionData xml:id="d63">
      <inkml:trace xmlns:inkml="http://www.w3.org/2003/InkML" xml:id="stk63" contextRef="#ctx0" brushRef="#br0">20810 7711 0,'0'0'124,"0"36"-108,0-36-9,0 36 2,36-36-1,-36 37 2,18-1 0</inkml:trace>
    </iact:actionData>
  </iact:action>
  <iact:action type="add" startTime="194951">
    <iact:property name="dataType"/>
    <iact:actionData xml:id="d64">
      <inkml:trace xmlns:inkml="http://www.w3.org/2003/InkML" xml:id="stk64" contextRef="#ctx0" brushRef="#br0">21264 7620 0,'0'-18'8,"0"36"68,0 18-68,0-18 0,0 19-4,0-19 4,0 36 0,0-36 0,0 1 0,0 35 8,0 0-4,36-54 48,-36-36-44,18 36-8</inkml:trace>
    </iact:actionData>
  </iact:action>
  <iact:action type="add" startTime="195739">
    <iact:property name="dataType"/>
    <iact:actionData xml:id="d65">
      <inkml:trace xmlns:inkml="http://www.w3.org/2003/InkML" xml:id="stk65" contextRef="#ctx0" brushRef="#br0">20864 7747 0,'0'-36'8,"0"54"129,19-18-133,-19 18 3,18-18 1,-18 18 0,18-18 0,-18 36 0,54-36 0,-54 19 1,18-19-1,-18 18-4,19-18 20,-19 18-9</inkml:trace>
    </iact:actionData>
  </iact:action>
  <iact:action type="add" startTime="197084">
    <iact:property name="dataType"/>
    <iact:actionData xml:id="d66">
      <inkml:trace xmlns:inkml="http://www.w3.org/2003/InkML" xml:id="stk66" contextRef="#ctx0" brushRef="#br0">20737 8037 0,'0'-18'11,"0"18"40,19 0-43,17 36 9,0-36-2,0 0-7,1 0 0,-1 0 1,0 0-5,1 0 3,-1 0 1,-54 0 61,0 0-53,-19 0-4,37-18-3,-72 18-3,35 0 5,19 0-6,0 0 7,-18 0 0,54 0 68,0 0-64,-18 18 1</inkml:trace>
    </iact:actionData>
  </iact:action>
  <iact:action type="add" startTime="205116">
    <iact:property name="dataType"/>
    <iact:actionData xml:id="d67">
      <inkml:trace xmlns:inkml="http://www.w3.org/2003/InkML" xml:id="stk67" contextRef="#ctx0" brushRef="#br0">20320 8110 0,'0'-18'19,"0"0"13,36 18 56,-17 0-80,-1 0 0,18 0 0,-18 0 0,0 0 0,19 0 0,-19 0-1,0 0-2,-18 0 6,36 0-6,0 0 7,-17 0-8,-19 18 9,54-18-10,-36 0 10,18 0-12,-17 0 5,-1 0 4,18 0-4,-18 0 5,0 0 2,19 0 7,-19 0-4,18 0 0,-18 0-4,18 0 28,-17 0-24,-1 0-4,18 0-4,-18 0 0,0 0 0,19 0 0,-19 0 0,0 0 4,0 0 12,-18 0-16,54 0 8,-35 0-4,-1 0 4,18 0 0,0 0 3,-18 0-10,19 0 15</inkml:trace>
    </iact:actionData>
  </iact:action>
  <iact:action type="add" startTime="207895">
    <iact:property name="dataType"/>
    <iact:actionData xml:id="d68">
      <inkml:trace xmlns:inkml="http://www.w3.org/2003/InkML" xml:id="stk68" contextRef="#ctx0" brushRef="#br0">17454 9253 0</inkml:trace>
    </iact:actionData>
  </iact:action>
  <iact:action type="add" startTime="208588">
    <iact:property name="dataType"/>
    <iact:actionData xml:id="d69">
      <inkml:trace xmlns:inkml="http://www.w3.org/2003/InkML" xml:id="stk69" contextRef="#ctx0" brushRef="#br0">17435 9543 0,'0'-18'59,"0"0"-15,0 0-12,0 0-20,37 18 0,-37-37-8,0 1 20,0 18-12,0-18 12,0 17 0,18 1 4,-18-18 12,0 18 7,36 0-34,-36-19 7,-18 37 72,-18 37-80,-1-1 4,1-36-6,36 18-4,-18-18 5,36 0 134,18-36-129,-17 36 0,-19-18 0,18 18 36,-18 0-40,36 0-4,-36 36 0,36-18 8,-36 0 0,18-18-4,-18 37 4</inkml:trace>
    </iact:actionData>
  </iact:action>
  <iact:action type="add" startTime="210071">
    <iact:property name="dataType"/>
    <iact:actionData xml:id="d70">
      <inkml:trace xmlns:inkml="http://www.w3.org/2003/InkML" xml:id="stk70" contextRef="#ctx0" brushRef="#br0">18669 9307 0,'-18'-18'8,"18"18"76,36 0-80,1 0 4,-1 0 0,0 0 0,0 0 0,-17 0 0,-1 0 12,-18 0 132,-18 0-108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00:36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671">
    <iact:property name="dataType"/>
    <iact:actionData xml:id="d0">
      <inkml:trace xmlns:inkml="http://www.w3.org/2003/InkML" xml:id="stk0" contextRef="#ctx0" brushRef="#br0">9688 1524 0,'19'0'164,"-1"0"-147,0 0-2,18 0 1,-36 0-4,36 0-4,-17 0 0,17 0 8,0 0-8,-18 0 0,37 0 5,-37 0 2,18 0 1,-18 0 8,19 36-12,-19-36-4,0 0 0,18 0 0,0 0 0,1 0 0,-1 0 0,0 0-4,1 0 4,-1 0 0,-18 0 16,0 0 36,18 0-52,1 0 0,-1 0-1,-18 0-2,18 0 6,-17 0 2,-1 0 11,18 0-12,18 0 4,-17 0-8,-1 0 0,0 0 0,1 0 0,17 0-4,-18 0 4,-18 0 0,1 0 0,17 18 0,-18-18 0,18 0 8,1 0-12,-19 0 4,18 0 0,0 0 0,19 0 0,-1 0 0,1 0 0,-1 0 0,-36 37-4,0-37 4,19 0 40,-19 0-28,0 0-4,36 0 0,-36 0-4,1 0 28,-1 0 4</inkml:trace>
    </iact:actionData>
  </iact:action>
  <iact:action type="add" startTime="36087">
    <iact:property name="dataType"/>
    <iact:actionData xml:id="d1">
      <inkml:trace xmlns:inkml="http://www.w3.org/2003/InkML" xml:id="stk1" contextRef="#ctx0" brushRef="#br0">14115 1488 0,'18'0'216,"19"0"-207,-19 0-2,0 0 1,18 0 0,19 0 0,17-37 0,-17 37-4,-37 0 4,0 0 0,18 0 0,-18 0 0,19 0 8,-19 0-4,18 19 12,-18-19 0,19 0 4,-19 0 4,0 0-20,0 0 72,18 0-40,-18 0 40,1 0-60,17 0-12,-18 0 4,-18 18-8,-18-18 208,0 0-208,-55 0 8,55 0-8,0 0 0,-18 0 4,-1 0 12,19 0 0,0 0-12,-18 0 4,18 0 8,18 0-4,-19 0-12,1 0 8,-36 0 8,18 0-12,17 0-4,1 0 0,-18 0 0,18 0 0,-18-37 8,-19 37 4,37 0 12,0 0 20,-18 0-28,17 0 4,19 0 64,73 0-80,-55 0-4,18 0 0,-17 0 0,35 0 0,-36 19 0,0-19 0,19 0 1,-19 0-6,0 0 5,18 0 0,-18 0 0,0 0 0,1 0 0,35 0 0,-36 0-4,0 0 4,19 0 0,-19 0 8,0 0 8,18 0-2,-18 0 0,-18 18 366,0-18-380,-36 18 0,18-18 0</inkml:trace>
    </iact:actionData>
  </iact:action>
  <iact:action type="add" startTime="69632">
    <iact:property name="dataType"/>
    <iact:actionData xml:id="d2">
      <inkml:trace xmlns:inkml="http://www.w3.org/2003/InkML" xml:id="stk2" contextRef="#ctx0" brushRef="#br0">14206 1597 0,'0'-37'128,"18"37"-104,0 0 4,0 0 12,-18-18-32,37 18 0,-19 0 4,18 0 4,-18 0-8,19 0 0,-19 0 0,0 0 0,18 0-4,-18 0 4,0 0 0,19 0 0,-19 0 0,36 0 8,-36 0-8,19 0 4,-19 0 12,0 0 36,18 0-36</inkml:trace>
    </iact:actionData>
  </iact:action>
  <iact:action type="add" startTime="94405">
    <iact:property name="dataType"/>
    <iact:actionData xml:id="d3">
      <inkml:trace xmlns:inkml="http://www.w3.org/2003/InkML" xml:id="stk3" contextRef="#ctx0" brushRef="#br0">15168 2141 0,'0'0'204,"36"0"-196,0 0 0,0 0-4,1 0 4,-1 0 0,18 0 0,-17 0 0,-1 0 0,-18 0 0,18 0 0,-54 0 200</inkml:trace>
    </iact:actionData>
  </iact:action>
  <iact:action type="add" startTime="95465">
    <iact:property name="dataType"/>
    <iact:actionData xml:id="d4">
      <inkml:trace xmlns:inkml="http://www.w3.org/2003/InkML" xml:id="stk4" contextRef="#ctx0" brushRef="#br0">15276 2431 0,'19'0'124,"35"0"-108,-18 0-8,-18 0 0,1 0 0,-1 0 1,18 0-2,-18 0 3,0 0 0,19 0 50</inkml:trace>
    </iact:actionData>
  </iact:action>
  <iact:action type="add" startTime="96371">
    <iact:property name="dataType"/>
    <iact:actionData xml:id="d5">
      <inkml:trace xmlns:inkml="http://www.w3.org/2003/InkML" xml:id="stk5" contextRef="#ctx0" brushRef="#br0">15313 2758 0,'-18'0'29,"18"-18"-5,0 18 56,18 0-72,54 0 1,-17 0-2,-1 0 3,-18 0-4,1 0 4,-19 0-8,18 0 14,-54 0 44</inkml:trace>
    </iact:actionData>
  </iact:action>
  <iact:action type="add" startTime="97137">
    <iact:property name="dataType"/>
    <iact:actionData xml:id="d6">
      <inkml:trace xmlns:inkml="http://www.w3.org/2003/InkML" xml:id="stk6" contextRef="#ctx0" brushRef="#br0">15258 3157 0,'37'0'8,"-1"0"4,0 0 4,-18 0-8,19 0 0,-1 0 0,-18 0 0,18 0-4,1 0 4,-19 0 0,18 0 0,18 0 8,-17 0-8,-1 0 4,-54 0 44,-18 0-52,17 0 4</inkml:trace>
    </iact:actionData>
  </iact:action>
  <iact:action type="add" startTime="98553">
    <iact:property name="dataType"/>
    <iact:actionData xml:id="d7">
      <inkml:trace xmlns:inkml="http://www.w3.org/2003/InkML" xml:id="stk7" contextRef="#ctx0" brushRef="#br0">14805 2377 0,'-18'0'104,"-1"0"-56,1 0-28,-18 18 4,0 18-4,36-18 4,0 19 7,0-19-11,0 0-3,0 18-2,0-36-3,0 18 4,36-18-8,0 0 16,1 0-4,-19 0-12,18 0 16,-36 0 21,0-36-22,0 18 6,0 0 2,0-19-10,0 19 19,0 0 19,-18 18-23,0 0 9,0 0-13,-19 0-12,19 0-5,0 0 1,18 18-8,0 19 13,0-19 27,0-18-28,18 0 4,18 0 28,-36 0-45,19-37 17,-19 19 12,0 18-20,-37 18 12,37 19-12,0-19 0,0 0 21,18-18-21,-18 0-1,19 0-11,-19-18 5,0-18 14,0 36-6,-37 0 10,37 18-10,0 0-1,0 0 3,18-18-10,1 0 6,-19 0 14,-19-36-6,-35 36-7,54 18 20,0 0-4,18-18-24,0 0 4,-18 0 12,0-36-8,0 36 4,0-18-12,-36 18 17,36 0 10,18 0-26</inkml:trace>
    </iact:actionData>
  </iact:action>
  <iact:action type="add" startTime="101888">
    <iact:property name="dataType"/>
    <iact:actionData xml:id="d8">
      <inkml:trace xmlns:inkml="http://www.w3.org/2003/InkML" xml:id="stk8" contextRef="#ctx0" brushRef="#br0">14732 2377 0,'0'18'8,"-36"-18"0,36 36 0,0-18 8,0 0 0,0 19-4,0-19 4,0 0 16,18-18-4,-18 36-20,18-36 16,-18 18-20,18-18 28,0 0-6,19 0-8,-19 0 6,18-18-8,-36 0 12,18 18-12,-18-18 12,0-18 20,0 18-20,0 18-20,0-19 16,-36 19-19,36-18 11,-18 18-1,18-36-5,0 18 32,-18 18 26</inkml:trace>
    </iact:actionData>
  </iact:action>
  <iact:action type="add" startTime="106509">
    <iact:property name="dataType"/>
    <iact:actionData xml:id="d9">
      <inkml:trace xmlns:inkml="http://www.w3.org/2003/InkML" xml:id="stk9" contextRef="#ctx0" brushRef="#br0">14170 2504 0,'0'0'31,"0"0"49,18 0-72,18 0 0,37 0 0,-1 0 0,1 0 0,18 0 0,-1 0 0,-35 0 0,-1 0-4,-36 0 4,-18 0 60</inkml:trace>
    </iact:actionData>
  </iact:action>
  <iact:action type="add" startTime="107117">
    <iact:property name="dataType"/>
    <iact:actionData xml:id="d10">
      <inkml:trace xmlns:inkml="http://www.w3.org/2003/InkML" xml:id="stk10" contextRef="#ctx0" brushRef="#br0">14533 2359 0,'-19'0'8,"19"18"8,0 0 12,0-18-12,0 18-8,55-18 8,-37 36-8,36-36 4,-17 18-4,-19-18 0,0 0 8,-18 19 0,0-19 56,-36 0-48,36 36-16,-37-36 0,37 36 0,-54-36-4,36 36 4,-18 1 8,17-37 8,19 18-16,0-18 72</inkml:trace>
    </iact:actionData>
  </iact:action>
  <iact:action type="add" startTime="111281">
    <iact:property name="dataType"/>
    <iact:actionData xml:id="d11">
      <inkml:trace xmlns:inkml="http://www.w3.org/2003/InkML" xml:id="stk11" contextRef="#ctx0" brushRef="#br0">15240 2449 0,'18'0'128,"19"0"-116,17 0 3,-36 0-7,0 0 1,19 0-1,-19 0 0,0 0 0,18 0-4,0 0 12,-17 0 0,-19 0 268</inkml:trace>
    </iact:actionData>
  </iact:action>
  <iact:action type="add" startTime="112438">
    <iact:property name="dataType"/>
    <iact:actionData xml:id="d12">
      <inkml:trace xmlns:inkml="http://www.w3.org/2003/InkML" xml:id="stk12" contextRef="#ctx0" brushRef="#br0">14932 2286 0,'18'0'19,"18"0"13,-18 0-9,19 0-10,-19 0-5,18 0 0,0 0 4,1 0-8,-1 0 0,0 0 4,19 0 0,-19 0 1,-18 0-2,0 0 3,18 0-4,1 0 6,-19 0-4,18 0 0,-18 0 0,19 0 0,-1 0 0,0 0 0,19 0 0,-37 0 1,0 0-6,18 0 5,19 0 8,-37 0-8,0 0 0,36 0 4,-17-18 0,-1 18-8,0 0 12,-36-18-8,18 18 0</inkml:trace>
    </iact:actionData>
  </iact:action>
  <iact:action type="add" startTime="113477">
    <iact:property name="dataType"/>
    <iact:actionData xml:id="d13">
      <inkml:trace xmlns:inkml="http://www.w3.org/2003/InkML" xml:id="stk13" contextRef="#ctx0" brushRef="#br0">16093 2177 0,'0'0'40,"18"0"-36,18 36 4,-18-36 0,-18 19 0,37-19 1,-37 18-2,0 18 13,36-36-12,-18 0 16</inkml:trace>
    </iact:actionData>
  </iact:action>
  <iact:action type="add" startTime="113973">
    <iact:property name="dataType"/>
    <iact:actionData xml:id="d14">
      <inkml:trace xmlns:inkml="http://www.w3.org/2003/InkML" xml:id="stk14" contextRef="#ctx0" brushRef="#br0">16184 2286 0,'-19'0'8,"19"18"0,-36-18 0,18 0 4,18 18-4</inkml:trace>
    </iact:actionData>
  </iact:action>
  <iact:action type="add" startTime="114454">
    <iact:property name="dataType"/>
    <iact:actionData xml:id="d15">
      <inkml:trace xmlns:inkml="http://www.w3.org/2003/InkML" xml:id="stk15" contextRef="#ctx0" brushRef="#br0">16673 2304 0,'-18'0'74,"0"0"-62,18 18-4,-36-18 0,18 0 0,-19 0 8,19 0 0,18-36 13,0 18-5,0 0-5,18 18-10,1 0-1,-1-37 0,18 37 0,-18 0 0,18-18-1,1-18 5,-1 36 4,-36-18-8,54 18 0,-17 0 9,-1-36-14,-18 36 6,18 0-1,1 0-1,17-19 1,-36 19 0,0 0 1,19 0-2,-19 0-3,0 0 5,18 0-1,-18 0-1,1 0 1,17 0 1,-18 0-1,18 0 0,1 0-4,17-36 3,-36 36 2,0 0-2,0 0 1,19 0 1,-19 0-1,36 0 3,-36 0-2,19 0-1,-19 18 0,18-18 0,-18 0 0,0 18 0,19-18-1,-1 0 5,-36 37 5,18-37-2,-18 18 2,0 0-6,0 18 14,0 1-1,-18-19-12,-18 18 4,18-18 0,-1-18 0,19 18-9,-36-18-2,0 0 11,18 0-4,-19 0-8,19 0 4,-18 0 0,0 0-5,-1 0 8,-17 0-5,36 0 4,0 0-4,-19 0 5,19 0-6,0 0 7,0 0-11,-18 0 5,-1 0 3,19 0-2,-18 0 3,18 0-4,0 0 5,-19 0-2,1 0 8,18 0-9,0 0-1,-37 0 9,37 0-6,-18 0 0,18 0 7,-18 0 66,17 0-39,1 0-19,-18 0 27,18 0-32,-18 0-4,17 0 0,-17 0 0</inkml:trace>
    </iact:actionData>
  </iact:action>
  <iact:action type="add" startTime="117597">
    <iact:property name="dataType"/>
    <iact:actionData xml:id="d16">
      <inkml:trace xmlns:inkml="http://www.w3.org/2003/InkML" xml:id="stk16" contextRef="#ctx0" brushRef="#br0">16946 2232 0,'0'0'359,"-19"0"-355,19 0 72,19 0-32,-1 0-20,-18 0 0,0 0-4,-37 0 12,56 0 57,-1 0-74,-36 0 29,-19 0-36</inkml:trace>
    </iact:actionData>
  </iact:action>
  <iact:action type="add" startTime="118757">
    <iact:property name="dataType"/>
    <iact:actionData xml:id="d17">
      <inkml:trace xmlns:inkml="http://www.w3.org/2003/InkML" xml:id="stk17" contextRef="#ctx0" brushRef="#br0">17200 2159 0,'-19'36'16,"19"-18"27,19-18-35,-1 0 9,-18 0-2,0-18-3,0 18 12,-37 0-8</inkml:trace>
    </iact:actionData>
  </iact:action>
  <iact:action type="add" startTime="119157">
    <iact:property name="dataType"/>
    <iact:actionData xml:id="d18">
      <inkml:trace xmlns:inkml="http://www.w3.org/2003/InkML" xml:id="stk18" contextRef="#ctx0" brushRef="#br0">17381 2195 0,'-36'0'35,"36"0"-27,18 0 52,0 0-44,-18-18 4,0-18 4,-36 36-8</inkml:trace>
    </iact:actionData>
  </iact:action>
  <iact:action type="add" startTime="119743">
    <iact:property name="dataType"/>
    <iact:actionData xml:id="d19">
      <inkml:trace xmlns:inkml="http://www.w3.org/2003/InkML" xml:id="stk19" contextRef="#ctx0" brushRef="#br0">17581 2177 0,'18'0'78,"18"0"-21,-36 0-38</inkml:trace>
    </iact:actionData>
  </iact:action>
  <iact:action type="add" startTime="124001">
    <iact:property name="dataType"/>
    <iact:actionData xml:id="d20">
      <inkml:trace xmlns:inkml="http://www.w3.org/2003/InkML" xml:id="stk20" contextRef="#ctx0" brushRef="#br0">17925 2195 0,'0'0'29,"0"0"-22,37 0 9,17 0 1,-18 0-8,1 0-7,-1 0 6,18 0 0,1 0 0,-37 0 0,0 0 0,-18 0 44,-36 0-36</inkml:trace>
    </iact:actionData>
  </iact:action>
  <iact:action type="add" startTime="124533">
    <iact:property name="dataType"/>
    <iact:actionData xml:id="d21">
      <inkml:trace xmlns:inkml="http://www.w3.org/2003/InkML" xml:id="stk21" contextRef="#ctx0" brushRef="#br0">18089 2123 0,'0'0'104,"-55"0"-88,19 0-8,36 18 0,-36-18-4,17 0 20,-17 0 0,36 36 12,0-18-4,18-18 12,19 0-24,-19 37-4,18-37 8,-18 0 56</inkml:trace>
    </iact:actionData>
  </iact:action>
  <iact:action type="add" startTime="126325">
    <iact:property name="dataType"/>
    <iact:actionData xml:id="d22">
      <inkml:trace xmlns:inkml="http://www.w3.org/2003/InkML" xml:id="stk22" contextRef="#ctx0" brushRef="#br0">17000 2213 0,'0'0'96,"36"0"-56,-18 0-28,1 0 4,-19 0 8,0-36-4,-37 36-4,1 0-8,54 0 68,-18 18-68,18-18 0</inkml:trace>
    </iact:actionData>
  </iact:action>
  <iact:action type="add" startTime="126949">
    <iact:property name="dataType"/>
    <iact:actionData xml:id="d23">
      <inkml:trace xmlns:inkml="http://www.w3.org/2003/InkML" xml:id="stk23" contextRef="#ctx0" brushRef="#br0">17290 2232 0,'0'0'4</inkml:trace>
    </iact:actionData>
  </iact:action>
  <iact:action type="add" startTime="133542">
    <iact:property name="dataType"/>
    <iact:actionData xml:id="d24">
      <inkml:trace xmlns:inkml="http://www.w3.org/2003/InkML" xml:id="stk24" contextRef="#ctx0" brushRef="#br0">14369 2848 0,'18'0'91,"1"0"-83,35 0 5,-36 0-12,0 0 5,0 0 3,19 0-2,-37 19 3,18-19-3,0 0 52,18 0-43,-18 0-4</inkml:trace>
    </iact:actionData>
  </iact:action>
  <iact:action type="add" startTime="134090">
    <iact:property name="dataType"/>
    <iact:actionData xml:id="d25">
      <inkml:trace xmlns:inkml="http://www.w3.org/2003/InkML" xml:id="stk25" contextRef="#ctx0" brushRef="#br0">14569 2794 0,'36'0'8,"0"0"8,-17 0 0,-19 18-4,36-18 20,-36 36-25,0-17 14,0-1 3,-36-18-8,17 36-8,-17-36 4,36 18-4,-36-18-1,54 0 78</inkml:trace>
    </iact:actionData>
  </iact:action>
  <iact:action type="add" startTime="135510">
    <iact:property name="dataType"/>
    <iact:actionData xml:id="d26">
      <inkml:trace xmlns:inkml="http://www.w3.org/2003/InkML" xml:id="stk26" contextRef="#ctx0" brushRef="#br0">15313 2576 0,'18'0'51,"0"0"-42,0 0-6,37 0 5,-19 0 1,0 0-2,19 0 2,-1 0-2,0 0 1,19 0 0,0 0-3,-1 0 3,-17 18 0,-19-18-1,0 0 1,-18 0 0,19 0 1,-19 0 2,-18 37 81</inkml:trace>
    </iact:actionData>
  </iact:action>
  <iact:action type="add" startTime="135969">
    <iact:property name="dataType"/>
    <iact:actionData xml:id="d27">
      <inkml:trace xmlns:inkml="http://www.w3.org/2003/InkML" xml:id="stk27" contextRef="#ctx0" brushRef="#br0">16020 2540 0,'0'0'40,"0"18"-32,55-18 1,-37 36 6,-18-17 13,-18-19-19,-19 0 3,19 36-8,0-36 15</inkml:trace>
    </iact:actionData>
  </iact:action>
  <iact:action type="add" startTime="136482">
    <iact:property name="dataType"/>
    <iact:actionData xml:id="d28">
      <inkml:trace xmlns:inkml="http://www.w3.org/2003/InkML" xml:id="stk28" contextRef="#ctx0" brushRef="#br0">16438 2594 0,'0'-36'7,"0"18"26,0 0-6,0 18-18,-37-36 22,-17 36-19,36 0 12,0 0 4,18 0-12,-37 0 0,37 36 8,0 0-4,0-18-4,0 0 0,0 19 4,18-37-12,1 0 8,-19 18-8,36-18 0,0 0 0,-18 0-4,0 0 4,19 36 0,-1-36 8,-18 0-8,-18 18 0,36-18 0,1 0-4,-19 0 4,18 0 0,0 0 0,1 0 0,-1 0 0,0 0 0,1 0 0,-1 0-4,18 0 4,-17 0 0,-1 0 0,0 0 0,0-18 0,-17 18 0,-1 0 4,18 0 20,-36-18-24,36 18 0,-18 0 0,-18-18-4,19 18 4,-19-36 16,-19 36 0,19-19-20,-36 19 4,0-18 8,0 18 0,36-36-8,-19 36 0,-17-18 4,0 18-4,0-36 0,-1 36 0,-17 0 0,-1-19 0,1 19 0,0 0-4,-1 0 4,19 0 0,0 0 8,17 0 0,-35 37-4,18-37 4,-1 0 0,19 0 0</inkml:trace>
    </iact:actionData>
  </iact:action>
  <iact:action type="add" startTime="138861">
    <iact:property name="dataType"/>
    <iact:actionData xml:id="d29">
      <inkml:trace xmlns:inkml="http://www.w3.org/2003/InkML" xml:id="stk29" contextRef="#ctx0" brushRef="#br0">14460 3102 0,'36'0'28,"19"0"-20,-19 0 0,0 0 0,1 0 0,-1 0 0,-18 0 4</inkml:trace>
    </iact:actionData>
  </iact:action>
  <iact:action type="add" startTime="139110">
    <iact:property name="dataType"/>
    <iact:actionData xml:id="d30">
      <inkml:trace xmlns:inkml="http://www.w3.org/2003/InkML" xml:id="stk30" contextRef="#ctx0" brushRef="#br0">14750 3048 0,'0'18'13,"0"-18"-6,0 36 2</inkml:trace>
    </iact:actionData>
  </iact:action>
  <iact:action type="add" startTime="206471">
    <iact:property name="dataType"/>
    <iact:actionData xml:id="d31">
      <inkml:trace xmlns:inkml="http://www.w3.org/2003/InkML" xml:id="stk31" contextRef="#ctx0" brushRef="#br0">14950 3447 0,'36'0'108,"19"0"-102,-1 0-1,37 0 7,-1 0-7,74 36 2,17-36 1,1 0 5,-1 37-12,-36-37 5,0 36 4,-54-36-4,-37 0 4,-17 0-4,-37 18 55</inkml:trace>
    </iact:actionData>
  </iact:action>
  <iact:action type="add" startTime="213063">
    <iact:property name="dataType"/>
    <iact:actionData xml:id="d32">
      <inkml:trace xmlns:inkml="http://www.w3.org/2003/InkML" xml:id="stk32" contextRef="#ctx0" brushRef="#br0">7402 3084 0,'0'0'172,"37"0"-164,17 0 8,-36 0-8,0 0-4,1 0 4,17 0 0,-18 0 0,0 0 0,18 37 0,-17-37 0,17 0 0,18 0 4,1 0 4,-19 0 0,-18 0 0,0 0-12,19 0 4,17 18 8,-36-18-8,18 0 0,-17 0 0,17 0 4,-18 0 4,18 0 0,-18 0 0,1 0-4,17 0 4,0 0 0,-18 0-8,19 0 0,17 0 0,-18 0-4,1 0 4,-1 0 0,0 0 0,0 0 0,1 0 8,-19 0 4,0 0-4,36 0 0,-35 0-8,-1 0 0,36 0 4,-18 0-4,-17-37 8,-1 37 8,36 0-4,-18-18-4,-17 18 0,17 0-4,-18 0 4,0 0 16,18 0 12,-54 0 504,0 0-532,18 0-7,-36 0-6</inkml:trace>
    </iact:actionData>
  </iact:action>
  <iact:action type="add" startTime="218487">
    <iact:property name="dataType"/>
    <iact:actionData xml:id="d33">
      <inkml:trace xmlns:inkml="http://www.w3.org/2003/InkML" xml:id="stk33" contextRef="#ctx0" brushRef="#br0">8745 2975 0,'-18'0'20,"-18"0"64,17 0-56,38 0 116,53 0-128,-17 0-9,-1 0-3,0 19 4,-17-19 0,-1 0 0,0 0 0,-18 0 8,-18 0 97,-54 0-97,36 0-12,-37 0 4,1 0 0,18 0 0,-1 0 0,1 0 0,18 0 0,0 0 0,-18 0-4,17 0 12,1 0 204,-18 0-200,18 0 4,36 0 104,18 0-120,-18 0-4,1 0 4,-1 0 0,36 0 0,-36 0 0,0 0 0,19 0 0,-1 0 4,0 0 4,-18 0-8,19 0 0,-1 0 8,-18 0-4,0 0 44,-18 0 796</inkml:trace>
    </iact:actionData>
  </iact:action>
  <iact:action type="add" startTime="224471">
    <iact:property name="dataType"/>
    <iact:actionData xml:id="d34">
      <inkml:trace xmlns:inkml="http://www.w3.org/2003/InkML" xml:id="stk34" contextRef="#ctx0" brushRef="#br0">2758 9198 0,'0'0'67,"18"0"-7,18 0-47,1 0 2,17 0-6,19 0 7,-55 0-9,18 0 1,0 0-4,19 0 4,-19 0 0,0 0 1,1 0-2,-1 0 1,0 0 0,0 0 4,-17 0 28,-1 0-20,18 0 73,-18 0-6,0 0-54,37 0 295,-19 0-281,18 0-24,-17 0-18,-19 0 11,18 0 8,-36-36 516,-18 36-519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05:05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20">
    <iact:property name="dataType"/>
    <iact:actionData xml:id="d0">
      <inkml:trace xmlns:inkml="http://www.w3.org/2003/InkML" xml:id="stk0" contextRef="#ctx0" brushRef="#br0">8219 9053 0,'-18'0'8,"18"0"4</inkml:trace>
    </iact:actionData>
  </iact:action>
  <iact:action type="add" startTime="14752">
    <iact:property name="dataType"/>
    <iact:actionData xml:id="d1">
      <inkml:trace xmlns:inkml="http://www.w3.org/2003/InkML" xml:id="stk1" contextRef="#ctx0" brushRef="#br0">8201 9053 0,'0'0'203,"36"0"-176,-18 0-18,0 0 7,19 0 0,-19 0 0,36 0-4,-18 0 4,-17 0-8,17 0 0,0 0 8,-18 0-4,19 0 12,-19 0 60,0 0 80</inkml:trace>
    </iact:actionData>
  </iact:action>
  <iact:action type="add" startTime="16600">
    <iact:property name="dataType"/>
    <iact:actionData xml:id="d2">
      <inkml:trace xmlns:inkml="http://www.w3.org/2003/InkML" xml:id="stk2" contextRef="#ctx0" brushRef="#br0">13045 8999 0,'18'0'232,"18"0"-216,-18 0-12,19 0 4,-19 0 0,18 0 0,0 0 0,1 0 0,17 0 0,-36 36 0,0-36-2,19 0 0,-19 0 10,0 0 8,-18 0 1296,-36 0 312</inkml:trace>
    </iact:actionData>
  </iact:action>
  <iact:action type="add" startTime="25680">
    <iact:property name="dataType"/>
    <iact:actionData xml:id="d3">
      <inkml:trace xmlns:inkml="http://www.w3.org/2003/InkML" xml:id="stk3" contextRef="#ctx0" brushRef="#br0">13226 9017 0,'37'0'8,"-19"0"-1,0 0 2,18 0-2,-18 0 13,-18 0 64,-36 0-60,36 36-12,-18-36-4,0 0 8,-19 0-8,19 0 8,0 0-4,36 0 40,19 0-44,-1 0 0,18 0 0,-17 0 0,-19 0 0,0 0 9,-18 0 18,-18 0-27,0 0 1,-19 0-1,1 0 4</inkml:trace>
    </iact:actionData>
  </iact:action>
  <iact:action type="add" startTime="39161">
    <iact:property name="dataType"/>
    <iact:actionData xml:id="d4">
      <inkml:trace xmlns:inkml="http://www.w3.org/2003/InkML" xml:id="stk4" contextRef="#ctx0" brushRef="#br0">8255 9071 0,'-18'0'28,"18"0"168,18 0-180,37 0 4,-37 0-4,18 0 0,-18 0 0,18 0-4,-17 0 36,-1 0-36,18 0 4,-18 0 8,0 0-4,0 0 28,-18 37 140</inkml:trace>
    </iact:actionData>
  </iact:action>
  <iact:action type="add" startTime="40953">
    <iact:property name="dataType"/>
    <iact:actionData xml:id="d5">
      <inkml:trace xmlns:inkml="http://www.w3.org/2003/InkML" xml:id="stk5" contextRef="#ctx0" brushRef="#br0">13081 9017 0,'-18'0'104,"0"0"-88,18 0 52,18 0-60,18 0 3,1 0-10,-1 0 7,0 0 0,-18 0 0,37 0 0,-37 0 0,0 0 1,18 0-2,-18 0 2,1 0-6,17 0 16,-36 0 38,-18 0-49,-19 0 5,19 0-10,0 0 10,-18 0-12,0 0 13,-1 18 2,19-18-8,-18 0 4,18 0-4,0 0 16,18 0 36,54 36-44,0-36-8,-35 0 0,-1 0-4,18 0 12,-36 0 44,-36 0-52,-1 0 0,-17 0 0,36 0 0,18 0 80,36 0-72,-18 0-8,19 0 8</inkml:trace>
    </iact:actionData>
  </iact:action>
  <iact:action type="add" startTime="46517">
    <iact:property name="dataType"/>
    <iact:actionData xml:id="d6">
      <inkml:trace xmlns:inkml="http://www.w3.org/2003/InkML" xml:id="stk6" contextRef="#ctx0" brushRef="#br0">8963 8999 0,'36'0'92,"-36"0"-87,18 0 33,0 0-9,37 0-3,-55 18-21,36-18 11,18 0-4,-35 36-3,17-36-2,0 0 1,0 18 0,1-18 0,17 0 0,-18 37-4,1-37 5,-1 18-2,18-18 1,-17 36 0,-1-36 0,-18 18 0,18-18 0,-17 37-4,17-37 4,-18 0 0,-18 18 0,18-18 0,0 0 8,19 0 0,17 0-4,-36 0-4,18 0 0,19 36 0,-19-36 0,0 0 0,1 0-4,-1 0 4,18 18 1,-35-18-2,17 0 1,0 0 10,19 0-7,-37 0-4,0 0 1,0 0 0,18 0 0,19 0 0,-1 0 0,-18 0 0,19 0-4,-19 0 4,19 0 0,-19 0 0,0 0 0,-18 0 0,37 0 8,-19 0-12,-18 0 4,0 0 0,19 0 0,-19-36 0,0 36 0,18 0 0,-18 0 0,19 0-4,-1-18 4,0 18 0,0 0 0,1 0 3,-1 0-5,-18 0 1,18-37 1,1 37-4,17 0 4,-18 0 0,1 0 0,-19 0 0,18 0 0,0 0 0,-17 0 0,-1 0-4,18 0 4,-18 0 0,0 0 0,19 0 0,-1 0 8,0-18-4,0 18 4,1 0-8,-19 0 0,0 0 3,18 0 2,1 0-9,-19 0 4,18 0 8,0-36-8,1 36 8,-1 0-4,-18 0 4,18 0 0,-18 0 0,19 0-4,-37-18-4,36 18 0,0 0 2,1 0 4,-1 0 2,-36-18-12,36 18 4,0 0 8,1 0 8,-37-37-4,18 37-4,0-18 0,18 18 0,-54 0 108</inkml:trace>
    </iact:actionData>
  </iact:action>
  <iact:action type="add" startTime="48773">
    <iact:property name="dataType"/>
    <iact:actionData xml:id="d7">
      <inkml:trace xmlns:inkml="http://www.w3.org/2003/InkML" xml:id="stk7" contextRef="#ctx0" brushRef="#br0">10215 9525 0,'36'0'68,"0"0"-60,0 0 0,1 0 0,-1 0 0,18 0 0,-35 0 0,-1 0-4,18 0 4,-54 0 100,0 0-104,-19 0 4,-17 0 0,18 0 0,18 36 0,-19-36 0,19 37 0,0-37 0,-18 18-4,18 18 20</inkml:trace>
    </iact:actionData>
  </iact:action>
  <iact:action type="add" startTime="49253">
    <iact:property name="dataType"/>
    <iact:actionData xml:id="d8">
      <inkml:trace xmlns:inkml="http://www.w3.org/2003/InkML" xml:id="stk8" contextRef="#ctx0" brushRef="#br0">10432 9561 0,'18'0'32,"1"0"-15,-19 37-9,36-37-5,-18 0 13,-18 18-8,18-18 1,-18 18 18,18-18 22</inkml:trace>
    </iact:actionData>
  </iact:action>
  <iact:action type="add" startTime="49729">
    <iact:property name="dataType"/>
    <iact:actionData xml:id="d9">
      <inkml:trace xmlns:inkml="http://www.w3.org/2003/InkML" xml:id="stk9" contextRef="#ctx0" brushRef="#br0">9961 9706 0,'36'0'44,"18"0"-36,-17 37 0,17-37-4,0 0 4,1 18 0,36-18 0,-37 0 0,0 0 0,1 0 0,-19 0 2,0 0-8,-54 0 58,-18 0-44</inkml:trace>
    </iact:actionData>
  </iact:action>
  <iact:action type="add" startTime="50057">
    <iact:property name="dataType"/>
    <iact:actionData xml:id="d10">
      <inkml:trace xmlns:inkml="http://www.w3.org/2003/InkML" xml:id="stk10" contextRef="#ctx0" brushRef="#br0">10360 9761 0,'0'36'16,"0"-18"0,0 37-4,0-37-4,0 18 0,0-18 0,0 0 0,0 19 8,0-1 21,0-54-10,0 0-11</inkml:trace>
    </iact:actionData>
  </iact:action>
  <iact:action type="add" startTime="50761">
    <iact:property name="dataType"/>
    <iact:actionData xml:id="d11">
      <inkml:trace xmlns:inkml="http://www.w3.org/2003/InkML" xml:id="stk11" contextRef="#ctx0" brushRef="#br0">11085 9543 0,'-36'0'48,"18"55"-44,-18-37 4,18-18 0,18 36 0,-37 0 0,1-36 0,36 18 0,-18-18 0,18 19 4</inkml:trace>
    </iact:actionData>
  </iact:action>
  <iact:action type="add" startTime="51033">
    <iact:property name="dataType"/>
    <iact:actionData xml:id="d12">
      <inkml:trace xmlns:inkml="http://www.w3.org/2003/InkML" xml:id="stk12" contextRef="#ctx0" brushRef="#br0">10886 9706 0,'36'0'8,"-18"0"4,-18 37 4,18-37-8,-18 18 3,37-18-6,-37 18 11,18-18-12,0 0 28</inkml:trace>
    </iact:actionData>
  </iact:action>
  <iact:action type="add" startTime="51380">
    <iact:property name="dataType"/>
    <iact:actionData xml:id="d13">
      <inkml:trace xmlns:inkml="http://www.w3.org/2003/InkML" xml:id="stk13" contextRef="#ctx0" brushRef="#br0">11122 9706 0,'18'0'5,"0"0"3,18 0 0,-18 0 4,-18-18-4,0-18 16</inkml:trace>
    </iact:actionData>
  </iact:action>
  <iact:action type="add" startTime="51485">
    <iact:property name="dataType"/>
    <iact:actionData xml:id="d14">
      <inkml:trace xmlns:inkml="http://www.w3.org/2003/InkML" xml:id="stk14" contextRef="#ctx0" brushRef="#br0">11212 9634 0,'19'-18'4,"-19"18"64,0 18-60,0 36 8,0-17-8,0-19-4,0 18 12,0 0 0,0 1 8,-19-37 4</inkml:trace>
    </iact:actionData>
  </iact:action>
  <iact:action type="add" startTime="51853">
    <iact:property name="dataType"/>
    <iact:actionData xml:id="d15">
      <inkml:trace xmlns:inkml="http://www.w3.org/2003/InkML" xml:id="stk15" contextRef="#ctx0" brushRef="#br0">10868 9870 0,'18'0'56,"0"0"-32,-18 36-16,18-36 4,37 18-4,-37-18 1,18 0-2,-18 0 3,37 0-4,-19 0 10,-18 0-4,-18 36 88,0 1-88,0-1 4,0-18 0,0 18 20</inkml:trace>
    </iact:actionData>
  </iact:action>
  <iact:action type="add" startTime="53425">
    <iact:property name="dataType"/>
    <iact:actionData xml:id="d16">
      <inkml:trace xmlns:inkml="http://www.w3.org/2003/InkML" xml:id="stk16" contextRef="#ctx0" brushRef="#br0">12138 9706 0,'0'0'16,"0"-18"-8,-37 18-4,19 0 4,0 0 0,0 0 0,-18 18 0,18-18 0,-19 37 0,37-19 0,-18 18-4,18 19 12,0-37-8,0 18 8,36-36-8,1 36 0,-1-36-4,0 0 4,1 0 0,-19 18 0</inkml:trace>
    </iact:actionData>
  </iact:action>
  <iact:action type="add" startTime="54005">
    <iact:property name="dataType"/>
    <iact:actionData xml:id="d17">
      <inkml:trace xmlns:inkml="http://www.w3.org/2003/InkML" xml:id="stk17" contextRef="#ctx0" brushRef="#br0">12392 9761 0,'-37'0'37,"37"36"-29,-36-36-4,36 36 4,0-17 0,-18-19 0,18 36 4,0 0 1,18 0-2,18-36 5,1 0-8,-19 0 0,0 0 0,36-18 8,-54-18-12,0 18 4,0 0 0,0-19 0,-36 19 8,18 18-8,0 0 0,-18 0 4</inkml:trace>
    </iact:actionData>
  </iact:action>
  <iact:action type="add" startTime="54537">
    <iact:property name="dataType"/>
    <iact:actionData xml:id="d18">
      <inkml:trace xmlns:inkml="http://www.w3.org/2003/InkML" xml:id="stk18" contextRef="#ctx0" brushRef="#br0">12664 9779 0,'0'36'44,"0"19"-32,0-1 4,0-18 0,0-17 0,0-19 4,0 0 12,0-37-24,54 19 0,-54 0-4,55-18 4,-55 18 0,36 18 0,-36-37 0,18 37 0,-18 18 28,0 1-28,0-1 0,0 18 0,0-18 0,0 0 0,0 0 4,0-18 4,0 0 36,18-36-36,0 0 0,-18 18-4,19 18 4,17 0 16,-36 0-12,18 0-12,-18 54 0,0-36 8,0 0 4</inkml:trace>
    </iact:actionData>
  </iact:action>
  <iact:action type="add" startTime="55397">
    <iact:property name="dataType"/>
    <iact:actionData xml:id="d19">
      <inkml:trace xmlns:inkml="http://www.w3.org/2003/InkML" xml:id="stk19" contextRef="#ctx0" brushRef="#br0">13045 9870 0,'0'-18'16,"0"18"-8,36 0 4,-18 0 20,-18 18-16,0 36-4,0-36-1,0 19 2,-18-1 11,18-36 20,18-36-36,-18 17 3,18-17-6,19 0 7,-37 18 4,18 18-8,-18 0 52,0 18-44,36-18 56,-18 0-64,-18 0 0,18 0 0,-18 18 44,0 18-36,0-18 8</inkml:trace>
    </iact:actionData>
  </iact:action>
  <iact:action type="add" startTime="56149">
    <iact:property name="dataType"/>
    <iact:actionData xml:id="d20">
      <inkml:trace xmlns:inkml="http://www.w3.org/2003/InkML" xml:id="stk20" contextRef="#ctx0" brushRef="#br0">13426 9906 0,'18'0'12,"18"0"4,1 0 0,-1 0 0,0 0-1,0-36-2,-36 18 3,0-19 4,-36 37-4,18 0-8,0 18 0,-18-18 0,17 55 0,19-19 0,-54-18-4,54 19 12,-18-37-8,18 36 0,0 0 16,0-36-20,54 0 4,-17 18 0,17-18 0,-36 0 0</inkml:trace>
    </iact:actionData>
  </iact:action>
  <iact:action type="add" startTime="56613">
    <iact:property name="dataType"/>
    <iact:actionData xml:id="d21">
      <inkml:trace xmlns:inkml="http://www.w3.org/2003/InkML" xml:id="stk21" contextRef="#ctx0" brushRef="#br0">13807 9870 0,'0'0'36,"0"36"-28,0-18 0,0 0 0,0 0 0,0 19 0,0-19 4,0-18 56,18 0-60,-18-36 5,36 36-9,-36-55 3,37 55 1,-37-18-4,36 18 44,-36 0-40,0 36-4,0 1 12,0-19 0,0 0 8</inkml:trace>
    </iact:actionData>
  </iact:action>
  <iact:action type="add" startTime="57061">
    <iact:property name="dataType"/>
    <iact:actionData xml:id="d22">
      <inkml:trace xmlns:inkml="http://www.w3.org/2003/InkML" xml:id="stk22" contextRef="#ctx0" brushRef="#br0">13952 10106 0,'36'-19'8,"-18"19"8,-18-36-8,55 36 0,-19-36 0,-18 36-4,19-55 4,-19 37 0,18-18 0,-36 18 0,36-18 0,-36 17 0,18-35 0,-18 18-4,0-1 4,37 1 0,-37 0 0,0 18 8,0 18 36,0 36-43,0-18-2,0 18 2,0 1-6,0 17 5,0 1 0,0-19 0,0 0 0,0-18 0,0 19 0,0-1 4,0-18 4,0-18 24</inkml:trace>
    </iact:actionData>
  </iact:action>
  <iact:action type="add" startTime="57610">
    <iact:property name="dataType"/>
    <iact:actionData xml:id="d23">
      <inkml:trace xmlns:inkml="http://www.w3.org/2003/InkML" xml:id="stk23" contextRef="#ctx0" brushRef="#br0">14152 9797 0,'18'0'6,"0"0"3,36 0-1,-17 0 0,-1 0 0,18 0-5,-36 0 5,37 18 1,-37-18-2</inkml:trace>
    </iact:actionData>
  </iact:action>
  <iact:action type="add" startTime="58810">
    <iact:property name="dataType"/>
    <iact:actionData xml:id="d24">
      <inkml:trace xmlns:inkml="http://www.w3.org/2003/InkML" xml:id="stk24" contextRef="#ctx0" brushRef="#br0">10142 10196 0,'0'-18'6,"0"0"31,0 18-5,54 0-24,1 0 0,17 0 0,37 0-4,0 0 7,36 54-7,-18-54 8,-18 0-7,36 37 9,-54-37-12,-37 0 2,-17 0 4,-1 0 8,-54 0 112,0 0-118,0 0-4</inkml:trace>
    </iact:actionData>
  </iact:action>
  <iact:action type="add" startTime="66273">
    <iact:property name="dataType"/>
    <iact:actionData xml:id="d25">
      <inkml:trace xmlns:inkml="http://www.w3.org/2003/InkML" xml:id="stk25" contextRef="#ctx0" brushRef="#br0">5116 8981 0,'0'0'24,"19"0"172,-1 0-188,0 0 5,18 0-12,0 0 5,-17 0 4,17 0-4,0 0 5,19 0-6,-19 0 8,-18 0-10,0 0 1,37 0 12,-37 0 0,0 0 0,-18 0-8,36 0-4,0 0 4,1 0 8,-19 0 8,-18 0 620,-18 0-636</inkml:trace>
    </iact:actionData>
  </iact:action>
  <iact:action type="add" startTime="70850">
    <iact:property name="dataType"/>
    <iact:actionData xml:id="d26">
      <inkml:trace xmlns:inkml="http://www.w3.org/2003/InkML" xml:id="stk26" contextRef="#ctx0" brushRef="#br0">6060 8963 0,'18'0'32,"0"0"48,0 0-40,19 0-28,-19 0 12,0 0 0,36 18-4,-17-18-4,17 0 0,-36 0-8,18 36 0,-17-36-4,-1 0 4,18 0 8,18 18 0,-17-18 0,-19 0-12,18 0 12,-36 18-8,18-18 0,0 0 8,19 0-4,-1 0 12,0 0 0,-18 0-4,1 0-4,17 0 0,0 0 0,-18 0-4,19 0 12,-37 37 560,-19-37-336</inkml:trace>
    </iact:actionData>
  </iact:action>
  <iact:action type="add" startTime="88243">
    <iact:property name="dataType"/>
    <iact:actionData xml:id="d27">
      <inkml:trace xmlns:inkml="http://www.w3.org/2003/InkML" xml:id="stk27" contextRef="#ctx0" brushRef="#br0">15621 8618 0,'0'0'151,"0"18"-143,-18-18-4,-18 36 4,36 1 0,-37-37 0,37 36 0,-36-36 0,36 36 0,-36-36 0,36 36-1,-55-36-2,55 37 11,-18-37 8,18 0 96</inkml:trace>
    </iact:actionData>
  </iact:action>
  <iact:action type="add" startTime="89210">
    <iact:property name="dataType"/>
    <iact:actionData xml:id="d28">
      <inkml:trace xmlns:inkml="http://www.w3.org/2003/InkML" xml:id="stk28" contextRef="#ctx0" brushRef="#br0">15821 8636 0,'0'0'144,"0"0"-132,-37 36 12,1-18 0,18-18-2,18 37-21,-36-37 4,36 18 6,-18-18-6,18 18 7,-19-18-8,19 36 8,-36-36-11,36 18 6,-18-18 2,18 19-2,-18-19 2,-18 36 8,17-36 9,19 36-18,0-18 128,0-18-32,0-36-72</inkml:trace>
    </iact:actionData>
  </iact:action>
  <iact:action type="add" startTime="92134">
    <iact:property name="dataType"/>
    <iact:actionData xml:id="d29">
      <inkml:trace xmlns:inkml="http://www.w3.org/2003/InkML" xml:id="stk29" contextRef="#ctx0" brushRef="#br0">15313 9017 0,'0'0'188,"54"0"-172,-36 0-8,0 0 1,19 0-2,17 0 3,1 0-8,-19 0 6,0 0 0,-18 0 0,19 36 0,-19-36 4,0 0 48,18 0-28,-54 0 112,0 0-140,0 0 4,-19 0 0,19 0 0,-36 0 0,-1 0 0,1 0 0,0-18 0,17 18 0,19 0-4</inkml:trace>
    </iact:actionData>
  </iact:action>
  <iact:action type="add" startTime="96679">
    <iact:property name="dataType"/>
    <iact:actionData xml:id="d30">
      <inkml:trace xmlns:inkml="http://www.w3.org/2003/InkML" xml:id="stk30" contextRef="#ctx0" brushRef="#br0">15621 9307 0,'0'-18'7,"0"36"113,-36 19-112,36-19 3,-36 0-6,36 36 7,-37-36-8,37 19 4,-36-1-4,36-18 4,-18 18 1,18 1 6,0-19 1,0-18 64,0-36-64,0-19 0</inkml:trace>
    </iact:actionData>
  </iact:action>
  <iact:action type="add" startTime="97518">
    <iact:property name="dataType"/>
    <iact:actionData xml:id="d31">
      <inkml:trace xmlns:inkml="http://www.w3.org/2003/InkML" xml:id="stk31" contextRef="#ctx0" brushRef="#br0">15766 9289 0,'0'-18'8,"0"18"136,0 36-129,-18-36-6,18 18-5,-18 19 12,18 17 0,-36-36-8,36 0 0,-18-18 0,18 55-4,-19-19 12,-17 0-1,36-17 10,-18-19-22,18 0 158</inkml:trace>
    </iact:actionData>
  </iact:action>
  <iact:action type="add" startTime="98570">
    <iact:property name="dataType"/>
    <iact:actionData xml:id="d32">
      <inkml:trace xmlns:inkml="http://www.w3.org/2003/InkML" xml:id="stk32" contextRef="#ctx0" brushRef="#br0">15367 9652 0,'0'36'104,"18"-36"-81,0 0-15,37 0 0,-19 18-4,0-18 5,1 0-2,-1 0 1,0 0 0,-18 0 0,1 0 8,-19 0 72</inkml:trace>
    </iact:actionData>
  </iact:action>
  <iact:action type="add" startTime="99650">
    <iact:property name="dataType"/>
    <iact:actionData xml:id="d33">
      <inkml:trace xmlns:inkml="http://www.w3.org/2003/InkML" xml:id="stk33" contextRef="#ctx0" brushRef="#br0">15476 10106 0,'-18'0'148</inkml:trace>
    </iact:actionData>
  </iact:action>
  <iact:action type="add" startTime="100098">
    <iact:property name="dataType"/>
    <iact:actionData xml:id="d34">
      <inkml:trace xmlns:inkml="http://www.w3.org/2003/InkML" xml:id="stk34" contextRef="#ctx0" brushRef="#br0">15621 9942 0,'0'-18'8,"0"18"40,-54 36-35,36-17-6,-19 17 1,1 18 5,0-36-10,18 19 5,-19-1 0,37-18-4,-18 18 7,18-17-5,0 17 9,0-18 1,0-18 45,0-36-49</inkml:trace>
    </iact:actionData>
  </iact:action>
  <iact:action type="add" startTime="100774">
    <iact:property name="dataType"/>
    <iact:actionData xml:id="d35">
      <inkml:trace xmlns:inkml="http://www.w3.org/2003/InkML" xml:id="stk35" contextRef="#ctx0" brushRef="#br0">15748 9906 0,'0'18'75,"-18"-18"-67,18 36 0,-54 1 0,35-19-4,-17 18 4,18-18 1,-18 37-2,18-37 1,18 0 0,-37 18 0,1 1 4,36-1 4,18-54 68,0 0-68,0 18-4,-18-37-4,37 37 9</inkml:trace>
    </iact:actionData>
  </iact:action>
  <iact:action type="add" startTime="101510">
    <iact:property name="dataType"/>
    <iact:actionData xml:id="d36">
      <inkml:trace xmlns:inkml="http://www.w3.org/2003/InkML" xml:id="stk36" contextRef="#ctx0" brushRef="#br0">15295 10414 0,'0'0'60,"36"0"-35,0 0-14,0 0-3,1 0 0,-19 0 1,0 0-2,36 0 9,-17 0-3,-37 0 55</inkml:trace>
    </iact:actionData>
  </iact:action>
  <iact:action type="add" startTime="106014">
    <iact:property name="dataType"/>
    <iact:actionData xml:id="d37">
      <inkml:trace xmlns:inkml="http://www.w3.org/2003/InkML" xml:id="stk37" contextRef="#ctx0" brushRef="#br0">5171 8273 0,'36'0'128,"0"0"-116,1 0 4,-1 0-8,0 0 0,1 0 0,-1 0 0,0 0 0,-18 0-4,19 0 4,-1 0 8,-18 0 8</inkml:trace>
    </iact:actionData>
  </iact:action>
  <iact:action type="add" startTime="107182">
    <iact:property name="dataType"/>
    <iact:actionData xml:id="d38">
      <inkml:trace xmlns:inkml="http://www.w3.org/2003/InkML" xml:id="stk38" contextRef="#ctx0" brushRef="#br0">5153 10468 0,'18'0'128,"18"0"-112,0 0-8,19 0 8,-19 0-12,0 0 4,1 0 0,-1 0 0,18 0 0,-35 0 0,-1 0 0,18 0 0,-18 0-4,0 0 4,19 0 0,-19 0 0,36 0 8,-36 0-8,19 0 0,-19 0-4,18 0 12,-18 0 0,18 0 0,-36 37-4,19-37-4,17 0 16,0 0 0,-18 0 20,19 18-24,-19-18-4</inkml:trace>
    </iact:actionData>
  </iact:action>
  <iact:action type="add" startTime="120003">
    <iact:property name="dataType"/>
    <iact:actionData xml:id="d39">
      <inkml:trace xmlns:inkml="http://www.w3.org/2003/InkML" xml:id="stk39" contextRef="#ctx0" brushRef="#br0">4754 8690 0,'0'-18'8</inkml:trace>
    </iact:actionData>
  </iact:action>
  <iact:action type="add" startTime="121203">
    <iact:property name="dataType"/>
    <iact:actionData xml:id="d40">
      <inkml:trace xmlns:inkml="http://www.w3.org/2003/InkML" xml:id="stk40" contextRef="#ctx0" brushRef="#br0">5026 8473 0,'18'-37'12,"-18"56"80,0-1-76,0 0-4,0 36 4,0-36 0,0-18 72,0-36-64,-36 36-8,36 18 44,0 0-32,18-18-20,18 0 8,-18 0 0</inkml:trace>
    </iact:actionData>
  </iact:action>
  <iact:action type="add" startTime="124575">
    <iact:property name="dataType"/>
    <iact:actionData xml:id="d41">
      <inkml:trace xmlns:inkml="http://www.w3.org/2003/InkML" xml:id="stk41" contextRef="#ctx0" brushRef="#br0">4989 8654 0,'0'0'411,"0"18"-395,0-18-8,0 55 0,0-37 1,0 18 6,0-18-11,0 19 4,-18-19 0,18 18 8,0 18 0,-36-17-4,36-19-4,-18 36 8,18-17-8,0-19 2,-36 18-4,36-18 2,0 0 4,0 0 4,0 37 0,0-19 0,0-18-12,0 19 12,-19-37-8,19 54 0,0-36 8,0 0-4,0 0 4,0 19 8,0-19 0,0 0 40,0-18-48,19 0 8,-19 36-16,36-36 0,-18 0 12,-18 18 4,18-18-16,18 0 4,-17 19 4,17-19 0,0 0 0,-18 36-4,0-36 20,-18 18-24,37-18 0,-1 36 4,-18-36-4,18 0 0,1 18 0,-19-18 0,18 0 0,-18 0 0,0 0 0,37 0 4,-1 0 4,-17 0-8,17 0 0,-36 0 0,18 0 0,1 0-4,-1 0 4,0 0 0,1 0 0,-1 0 0,0 0 0,-36 37 0,36-37-4,-17 0 4,17 0 0,-18 0 0,36 0 0,1 18 0,-19-18 0,-18 0 0,37 0 0,-1 0-4,-18 0 4,-17 0 0,17 0 0,0 0 0,-18 36 0,19-36 0,17 0-4,0 0 4,-17 0 0,-1 18 0,18-18 0,-17 0 0,17 0 0,-18 0 0,19 0-4,-1 0 4,19 0 0,-19 0 0,-17 0 0,-19 0 0,18 0 0,0 0 8,1 0 0,-1 0-4,0 0 4,-18 0-4,0 0 4,19 0 8,-19 0 4,0 0-12,36-36 0,-35 36 0,-19-18-7,18 18-6,18-36 13,-36-19 0,18 55-8,-18-36 0,0 18-4,36-19 4,-36 19 0,0 0 0,19-18 0,-19 18 0,18 0 0,-18-19 1,36 19-6,-36 0 5,0-18 0,36 18 0,-36-19 0,0 19 0,37 0 0,-37-18 0,0 18 0,54-19-4,-54 1 4,18 0 0,-18 18 0,0-19 0,36 19 0,-36 0 0,19-18-4,-19 18 4,36-19 0,-18 1 8,-18 0 0,0 18-8,36-37 4,-36 19 4,0 18-8,0-19 8,0 1-8,0 18-4,0 0 4,0-18 0,0-1 8,0 19 12,-18 18 12,18-36-32,-36 36 0,18 0-4,0-18 4,-19 18 0,19 0 0,-18-18 0,0 18 0,-1 0 0,19 0 0,-18 0-4,0 0 4,17 0 0,-17-37 8,-18 37 0,36 0-4,-1 0 4,19-18-8,-36 18 6,0 0-12,0 0 6,-1-36 0,1 36-4,-18 0 7,-19-18-6,37 18 7,-1 0-8,1 0 9,0-37-10,18 37 10,0 0-12,-19 0 5,1 0 10,0 0 0,18 0-4,-19 0-8,1-18 1,18 18 2,-18 0 1,-19 0 1,19 0-2,0-36 3,-1 36-4,1 0 4,0 0-8,-1 0 14,1 0 0,18 0-8,-36 0 8,35 0-11,1 0 2,-18 0 1,18 0 0,0 0 0,0 0 0,-19 0 0,19 0 0,0 0-4,-18 0 4,18 0 8,-1 0 0,-35 0 0,18 0-12,-19 0 12,37 0-8,0 0 0,-36 0 0,17 0 0,19 0 0,-18 0-4,-19 0 4,19 0 0,0 0 0,0 0 8,17 0 4,-17 0 4,0 0-8,18 0-8,0 0 0,-19 0-4,19 0 12,-18 36 28,18-18-12,-19-18-16,1 55-8,18-55 4,-18 18 4,18-18 0,-1 36 0,-17-36-4,0 18 4,0-18 0,36 19-8,-19-19 0,-17 0 12,18 0 4,0 0-8,18 36 4,0-18 108,0 0-112,0 37 0,0-19-4,0-18-4,0 0 0,0 18 0,0 1 8,0-19-4,0-18 88,-36-36-84,36 17 4</inkml:trace>
    </iact:actionData>
  </iact:action>
  <iact:action type="add" startTime="132503">
    <iact:property name="dataType"/>
    <iact:actionData xml:id="d42">
      <inkml:trace xmlns:inkml="http://www.w3.org/2003/InkML" xml:id="stk42" contextRef="#ctx0" brushRef="#br0">8527 9833 0,'37'0'60,"-1"0"-52,0 0 0,19 0 3,-19 0-6,0 0-1,0 0 4,-17 0 0,17 0 0,-18 0 8,-18 0 12</inkml:trace>
    </iact:actionData>
  </iact:action>
  <iact:action type="add" startTime="132967">
    <iact:property name="dataType"/>
    <iact:actionData xml:id="d43">
      <inkml:trace xmlns:inkml="http://www.w3.org/2003/InkML" xml:id="stk43" contextRef="#ctx0" brushRef="#br0">8564 9942 0,'-19'0'15,"19"0"69,37 0-76,17 0-4,19 0 8,17 37-8,-35-37 9,-19 0-10,-18 0 10,0 0-1,-18 18 23</inkml:trace>
    </iact:actionData>
  </iact:action>
  <iact:action type="add" startTime="133403">
    <iact:property name="dataType"/>
    <iact:actionData xml:id="d44">
      <inkml:trace xmlns:inkml="http://www.w3.org/2003/InkML" xml:id="stk44" contextRef="#ctx0" brushRef="#br0">8491 10069 0,'0'0'32,"0"0"-28,54 0 4,-35 0 3,35 0-7,-36 0 9,18 0-9,-17 18 3,17-18 2,-18 0 4,0 0-12,-18 19 5,55-19 3</inkml:trace>
    </iact:actionData>
  </iact:action>
  <iact:action type="add" startTime="133727">
    <iact:property name="dataType"/>
    <iact:actionData xml:id="d45">
      <inkml:trace xmlns:inkml="http://www.w3.org/2003/InkML" xml:id="stk45" contextRef="#ctx0" brushRef="#br0">8545 10142 0,'55'0'36,"-37"0"-29,18 0 1,1 0 0,-1 0 1,-18 0-5,0 0 4,0 0 10,-18 18-4</inkml:trace>
    </iact:actionData>
  </iact:action>
  <iact:action type="add" startTime="133995">
    <iact:property name="dataType"/>
    <iact:actionData xml:id="d46">
      <inkml:trace xmlns:inkml="http://www.w3.org/2003/InkML" xml:id="stk46" contextRef="#ctx0" brushRef="#br0">8400 10233 0,'18'0'23,"37"0"-15,-1 0 0,-17 0-4,-1 0 4,-18 0 3,18 0-6,-18 0 11,1 0 4,17 0 12,-18 0-8,-18 36-19,18-36 27,-18 0 95</inkml:trace>
    </iact:actionData>
  </iact:action>
  <iact:action type="add" startTime="135775">
    <iact:property name="dataType"/>
    <iact:actionData xml:id="d47">
      <inkml:trace xmlns:inkml="http://www.w3.org/2003/InkML" xml:id="stk47" contextRef="#ctx0" brushRef="#br0">8926 10886 0,'19'-18'35,"-19"-1"1</inkml:trace>
    </iact:actionData>
  </iact:action>
  <iact:action type="add" startTime="136044">
    <iact:property name="dataType"/>
    <iact:actionData xml:id="d48">
      <inkml:trace xmlns:inkml="http://www.w3.org/2003/InkML" xml:id="stk48" contextRef="#ctx0" brushRef="#br0">9017 10632 0,'0'-18'15,"0"-1"5,0 1 13,0-36-6,0 36-11,0 0 0,0-19 0,0 19-4,-18 0 12,0 18 0,18-36-15,0 18 10,-18 18-11,18-19 0,0-17 8,-37 36-8,37-18-4,-18 18 12,18-18 0,0-18 37,0 17-29,0 1-13,0 0 13,0-18 20,-18 36 245,-18 18 2,36 0-271,-18-18-4,18 18-8,0 19 24,0-56 33,0 1-50,0 0 9,36 18-16,-36-36 12,18 36 64,0 0-64,19 18-4,-1-18 0,0 18 3,-54-18 202</inkml:trace>
    </iact:actionData>
  </iact:action>
  <iact:action type="add" startTime="138467">
    <iact:property name="dataType"/>
    <iact:actionData xml:id="d49">
      <inkml:trace xmlns:inkml="http://www.w3.org/2003/InkML" xml:id="stk49" contextRef="#ctx0" brushRef="#br0">8799 10124 0</inkml:trace>
    </iact:actionData>
  </iact:action>
  <iact:action type="add" startTime="147759">
    <iact:property name="dataType"/>
    <iact:actionData xml:id="d50">
      <inkml:trace xmlns:inkml="http://www.w3.org/2003/InkML" xml:id="stk50" contextRef="#ctx0" brushRef="#br0">4735 8328 0,'0'0'28,"0"18"-20,-36-18 0,36 36 0,-18-36 0,18 18 4,-18-18-4,18 18 16,-36-18-8</inkml:trace>
    </iact:actionData>
  </iact:action>
  <iact:action type="add" startTime="148164">
    <iact:property name="dataType"/>
    <iact:actionData xml:id="d51">
      <inkml:trace xmlns:inkml="http://www.w3.org/2003/InkML" xml:id="stk51" contextRef="#ctx0" brushRef="#br0">4862 8309 0,'0'37'16,"0"-37"-7,0 36-6,-54-36 5,54 36 0,-36-36 5,36 37-10,-18-37 5,18 36 0,-19-36 0,19 18 4</inkml:trace>
    </iact:actionData>
  </iact:action>
  <iact:action type="add" startTime="148711">
    <iact:property name="dataType"/>
    <iact:actionData xml:id="d52">
      <inkml:trace xmlns:inkml="http://www.w3.org/2003/InkML" xml:id="stk52" contextRef="#ctx0" brushRef="#br0">4681 8709 0,'-36'0'16,"36"18"-12,-18 18 4,-19 18 8,37-35-8,-18 17 0,18-18 8,-36-18-12</inkml:trace>
    </iact:actionData>
  </iact:action>
  <iact:action type="add" startTime="149031">
    <iact:property name="dataType"/>
    <iact:actionData xml:id="d53">
      <inkml:trace xmlns:inkml="http://www.w3.org/2003/InkML" xml:id="stk53" contextRef="#ctx0" brushRef="#br0">4808 8727 0,'0'0'1,"-36"0"7,36 18 0,-37 18 0,37-18 8,-18-18-8,18 37 0,-36-1 4,36-18 4,-18-18 0,18 18-8</inkml:trace>
    </iact:actionData>
  </iact:action>
  <iact:action type="add" startTime="149463">
    <iact:property name="dataType"/>
    <iact:actionData xml:id="d54">
      <inkml:trace xmlns:inkml="http://www.w3.org/2003/InkML" xml:id="stk54" contextRef="#ctx0" brushRef="#br0">4699 9090 0,'0'-19'13,"0"19"11,-54 19-12,36 35 4,-37-18 0,55-18 0,-18-18-8,18 37 28</inkml:trace>
    </iact:actionData>
  </iact:action>
  <iact:action type="add" startTime="149816">
    <iact:property name="dataType"/>
    <iact:actionData xml:id="d55">
      <inkml:trace xmlns:inkml="http://www.w3.org/2003/InkML" xml:id="stk55" contextRef="#ctx0" brushRef="#br0">4826 9126 0,'0'0'4,"0"18"4,-36-18 0,36 36 0,-18-36 0,18 18 0,-18-18 4,18 19 4,-19-19 16</inkml:trace>
    </iact:actionData>
  </iact:action>
  <iact:action type="add" startTime="150235">
    <iact:property name="dataType"/>
    <iact:actionData xml:id="d56">
      <inkml:trace xmlns:inkml="http://www.w3.org/2003/InkML" xml:id="stk56" contextRef="#ctx0" brushRef="#br0">4608 9416 0,'0'0'57,"-18"0"-49,18 36 0,-18-36 0,18 55 0,-36-55 0,36 18 0</inkml:trace>
    </iact:actionData>
  </iact:action>
  <iact:action type="add" startTime="150579">
    <iact:property name="dataType"/>
    <iact:actionData xml:id="d57">
      <inkml:trace xmlns:inkml="http://www.w3.org/2003/InkML" xml:id="stk57" contextRef="#ctx0" brushRef="#br0">4772 9380 0,'0'0'28,"-18"36"-11,18-18-3,-37-18-5,37 37 0,-36-37-7,36 36 6,-36-36 1,36 36-1,0-18 16</inkml:trace>
    </iact:actionData>
  </iact:action>
  <iact:action type="add" startTime="152139">
    <iact:property name="dataType"/>
    <iact:actionData xml:id="d58">
      <inkml:trace xmlns:inkml="http://www.w3.org/2003/InkML" xml:id="stk58" contextRef="#ctx0" brushRef="#br0">4500 8400 0,'18'0'12,"-18"-18"14,-18 36 39,-19 18-56,37 1-2,-36-19 1,36 0-4,-36 18 4,36 1 0,0 17 0,-18 0 0,18 1 0,-37-1 0,37-17 0,-18-1-3,18 18 2,0-17 1,-36-19 0,36 0 0,0 18 0,0 19 8,0-19-4,0 0 13,0 0-10,0-17-3,0-1-3,0 18 6,0 18 2,0-35-2,0-1 22,0-18-2,0 18 16,36-18 27,-36 36-63,18-36 13,-18 18-19,18-18 14,-18 0 89,0-36 212,0 18-116,37 18-199</inkml:trace>
    </iact:actionData>
  </iact:action>
  <iact:action type="add" startTime="155452">
    <iact:property name="dataType"/>
    <iact:actionData xml:id="d59">
      <inkml:trace xmlns:inkml="http://www.w3.org/2003/InkML" xml:id="stk59" contextRef="#ctx0" brushRef="#br0">8854 10341 0,'0'19'143</inkml:trace>
    </iact:actionData>
  </iact:action>
  <iact:action type="add" startTime="157620">
    <iact:property name="dataType"/>
    <iact:actionData xml:id="d60">
      <inkml:trace xmlns:inkml="http://www.w3.org/2003/InkML" xml:id="stk60" contextRef="#ctx0" brushRef="#br0">8291 10650 0,'0'0'400,"-18"0"-380</inkml:trace>
    </iact:actionData>
  </iact:action>
  <iact:action type="add" startTime="162172">
    <iact:property name="dataType"/>
    <iact:actionData xml:id="d61">
      <inkml:trace xmlns:inkml="http://www.w3.org/2003/InkML" xml:id="stk61" contextRef="#ctx0" brushRef="#br0">8491 10450 0,'0'18'76,"0"1"-52,18-19-16,0 0-4,19 36 4,-1-36 0,0 0 0,-18 0 0,19 18 8,-37-18 36,-19 0-44,1 0 0,-36-36 4,-1 36 4,19 0-8,-18 0 8,36 0 4,36 0 32,18 0-36</inkml:trace>
    </iact:actionData>
  </iact:action>
  <iact:action type="add" startTime="178628">
    <iact:property name="dataType"/>
    <iact:actionData xml:id="d62">
      <inkml:trace xmlns:inkml="http://www.w3.org/2003/InkML" xml:id="stk62" contextRef="#ctx0" brushRef="#br0">4318 9815 0,'-18'0'8,"54"0"36,-18 0-36,19 0 2,-19 0-4,0 0 5,18 0-6,-18 0 6,1 0-9,17 0 5,18 0 2,1 0-2,-1 0 2,1 0-2,-19 0 2,-54 0 42,18 0-43,-18 0 0,18 0 52</inkml:trace>
    </iact:actionData>
  </iact:action>
  <iact:action type="add" startTime="180784">
    <iact:property name="dataType"/>
    <iact:actionData xml:id="d63">
      <inkml:trace xmlns:inkml="http://www.w3.org/2003/InkML" xml:id="stk63" contextRef="#ctx0" brushRef="#br0">4989 8291 0,'0'-18'20,"0"18"156,37 0-164,-1 0-3,-18 0-2,18 0 1,1 0 0,-19 0 1,0 0-2,18 0 3,-36 18-8,37-18 6,-19 0 8,0 0 12,-18 37-20,36-37 0,-18 0 0,0 0 0,19 0 0,-1 0 0,-18 0 0,18 0 4,1 0 4,-19 0 8,0 0-12,18 0 4,1 0 0,17 0 0,-36 0-5,18 18-9,-17-18 5,-1 0 2,18 0 6,0 0-7,19 0 8,-37 0-6,0 0-8,18 0 6,1 0 8,-1 0 0,0 0-4,0 0 5,-36 18-2,19-18-7,-1 0 20</inkml:trace>
    </iact:actionData>
  </iact:action>
  <iact:action type="add" startTime="182740">
    <iact:property name="dataType"/>
    <iact:actionData xml:id="d64">
      <inkml:trace xmlns:inkml="http://www.w3.org/2003/InkML" xml:id="stk64" contextRef="#ctx0" brushRef="#br0">5116 10559 0,'19'0'136,"-1"0"-128,0 0 0,18 0 0,-18 0 0,0 0 0,19 0-4,-1 0 4,-18 0 0,18 0 0,1 0 0,17 0 0,-36 0 0,19 0 0,-1 0-4,0 0 4,-18 0 0,0 0 0,19 0 0,-19 0 0,36 0 8,-36 0-12,37 0 12,-19 0-8,-18 0 0,0 0 0,19 0 0,-19 0 0,0 0 4,0 0 12,-18 0-8,55 0 4,-37 0-4,0 0 10,18 0 0,-18 0-2,19 0-8,-19 0-4,36 0 35,-54 0-46,36 0 3,1 0 12,-19 0-4,18 0-8,-18 0 12,-18 0 704,-36 0-676</inkml:trace>
    </iact:actionData>
  </iact:action>
  <iact:action type="add" startTime="200937">
    <iact:property name="dataType"/>
    <iact:actionData xml:id="d65">
      <inkml:trace xmlns:inkml="http://www.w3.org/2003/InkML" xml:id="stk65" contextRef="#ctx0" brushRef="#br0">3393 12845 0,'0'0'16,"0"-36"20,0 36 144,-36 0-156,-19 18-8,37-18-8,0 0 4,0 0 12,18 0 124,18 0-131,0 0-16,18 0 5,-18-18 4,19 18-4,-19 0 5,0 0-6,0 0 6,37 0-2,-37 0-1,18 0 8,-18 0 0,18 0 56,-17 0-56,-1 0 8,18 0-4,-18 0-4,0 0 11,19 0-18,-19 0 15,0 0 8,18 0-4,-18 0-4,0 0-4,1 0 56,17 0-60,-54 0 352,0 18-360,-19-18-4</inkml:trace>
    </iact:actionData>
  </iact:action>
  <iact:action type="add" startTime="232817">
    <iact:property name="dataType"/>
    <iact:actionData xml:id="d66">
      <inkml:trace xmlns:inkml="http://www.w3.org/2003/InkML" xml:id="stk66" contextRef="#ctx0" brushRef="#br0">8074 14097 0,'0'0'36,"0"0"64,18 0-80,-18-18-12,36 18 8,0 0 0,19 0 0,-37 0-12,18 0 4,-18 0 0,1 0 0,17 0 0,-18 0 0,0 0 0,0 0 0,19 0-4,-19 0 4,18 0 0,0 0 1,1 0-2,-19 0 1,0 0 0,36 0 4,-36 0-4,19 0 8,-1 0 0,0 0-8,-18 0 0,37 0 4,-37 0-4,18 0 0,-18 0 8,1 0 20,17 0-20,18 0 0,-36 0-8,19 0-4,-1 0 12,0 0 0,-18 0 12,1 0-12,17 0 0,0 0 8,-18 0 36,0 0-48,19 0 4,-19 0 0,0 0 36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11:35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883">
    <iact:property name="dataType"/>
    <iact:actionData xml:id="d0">
      <inkml:trace xmlns:inkml="http://www.w3.org/2003/InkML" xml:id="stk0" contextRef="#ctx0" brushRef="#br0">14406 2558 0,'18'0'180,"0"0"-172,18 0 2,-18 0-4,0 0 4,19 0-4,-1 0 5,0 0-9,1 0 5,-1 0 1,18 0 0,1 0 1,-19 0-2,0 0 2,-18 0-6,19 0 5,-1 0 0,-18 0 0,0 0 0,19 0 0,-1 0 8,-18 0-7,18-36-6,-18 36 5,19 0 0,-1 0 4,0 0-8,1 0 9,-19 0-10,0 0 5,18 0 11,-18 0 66</inkml:trace>
    </iact:actionData>
  </iact:action>
  <iact:action type="add" startTime="22739">
    <iact:property name="dataType"/>
    <iact:actionData xml:id="d1">
      <inkml:trace xmlns:inkml="http://www.w3.org/2003/InkML" xml:id="stk1" contextRef="#ctx0" brushRef="#br0">8455 2522 0,'0'0'40,"0"-36"4,36 36 52,0 0-88,19 0 0,-1 0 0,19 0 0,-1 0 0,-17 0 0,17 0-4,-17 0 4,-1 0 0,-36 0 0,0 0 0</inkml:trace>
    </iact:actionData>
  </iact:action>
  <iact:action type="add" startTime="24376">
    <iact:property name="dataType"/>
    <iact:actionData xml:id="d2">
      <inkml:trace xmlns:inkml="http://www.w3.org/2003/InkML" xml:id="stk2" contextRef="#ctx0" brushRef="#br0">8654 2667 0,'0'-36'44,"0"36"-20,-36 0 0,18 18 4,18 0-4,-18-18-17,18 18 5,0 18 5,0-17-1,0-1 0,18-18-12,18 36 12,0-36 0,1 0 0,-1 0-4,-18 0 3,-18-18-6,0 0 6,36 0 2,-36-19-5,0 19 4,-36 18-8,36-18 8,-18 18-5,0 0 14,0 0-10,-37 0 2</inkml:trace>
    </iact:actionData>
  </iact:action>
  <iact:action type="add" startTime="25336">
    <iact:property name="dataType"/>
    <iact:actionData xml:id="d3">
      <inkml:trace xmlns:inkml="http://www.w3.org/2003/InkML" xml:id="stk3" contextRef="#ctx0" brushRef="#br0">8981 2649 0,'0'-18'24,"-18"18"-5,0 0 6,-19 18-9,37 0-5,-18-18-3,18 36 0,0 1 0,0-1 9,0-36-10,0 36 1,55-36-3,-55 18 2,36-18 1,-18 0 9,0 0 7,-18 0-13,36 0-3,-36-36 0,0 0 9,0-1-1,0 19 3,-18 18 13,18-18-23,-18 18-6,0 0 5,-18 0 1,18 0-1,18 0 0</inkml:trace>
    </iact:actionData>
  </iact:action>
  <iact:action type="add" startTime="26619">
    <iact:property name="dataType"/>
    <iact:actionData xml:id="d4">
      <inkml:trace xmlns:inkml="http://www.w3.org/2003/InkML" xml:id="stk4" contextRef="#ctx0" brushRef="#br0">9271 2703 0,'0'0'36,"36"0"-19</inkml:trace>
    </iact:actionData>
  </iact:action>
  <iact:action type="add" startTime="27027">
    <iact:property name="dataType"/>
    <iact:actionData xml:id="d5">
      <inkml:trace xmlns:inkml="http://www.w3.org/2003/InkML" xml:id="stk5" contextRef="#ctx0" brushRef="#br0">9307 2649 0,'-18'0'4,"-18"18"13,36 18-6,-18-36-3,18 18 0,0 1 8,0 17 0,0-36-12,54 0 12,-17 0-8,-19 0 0,18 0 0,0 0 0,-18 0 0,1-36 4,-19-1 4,0 19 0,0-18 0,-19 36-4,19-18-4,-36 18 1,-18 0 6</inkml:trace>
    </iact:actionData>
  </iact:action>
  <iact:action type="add" startTime="32632">
    <iact:property name="dataType"/>
    <iact:actionData xml:id="d6">
      <inkml:trace xmlns:inkml="http://www.w3.org/2003/InkML" xml:id="stk6" contextRef="#ctx0" brushRef="#br0">11430 2504 0,'0'0'204,"55"0"-188,-1 0-8,-36 0 7,18 0-14,1 0 3,17 0 8,-18 0-8,1 0 9,17 0-10,1 0 10,-19 0-10,0 0 11,-18 0-8</inkml:trace>
    </iact:actionData>
  </iact:action>
  <iact:action type="add" startTime="33887">
    <iact:property name="dataType"/>
    <iact:actionData xml:id="d7">
      <inkml:trace xmlns:inkml="http://www.w3.org/2003/InkML" xml:id="stk7" contextRef="#ctx0" brushRef="#br0">11503 2740 0,'0'0'36,"0"0"128,18 0-156,18 0 0,0 0 0,1 0 0,-1 0 0,0 0-4,19 0 4,-37 0 0,0 0 4,18 0 3,1 0 62</inkml:trace>
    </iact:actionData>
  </iact:action>
  <iact:action type="add" startTime="41749">
    <iact:property name="dataType"/>
    <iact:actionData xml:id="d8">
      <inkml:trace xmlns:inkml="http://www.w3.org/2003/InkML" xml:id="stk8" contextRef="#ctx0" brushRef="#br0">9652 2776 0,'0'0'118,"-54"36"-102,17 0 0,19-36 13,18 19-21,-36-19 7,36 18 5</inkml:trace>
    </iact:actionData>
  </iact:action>
  <iact:action type="add" startTime="42272">
    <iact:property name="dataType"/>
    <iact:actionData xml:id="d9">
      <inkml:trace xmlns:inkml="http://www.w3.org/2003/InkML" xml:id="stk9" contextRef="#ctx0" brushRef="#br0">9870 2812 0,'0'0'49,"0"18"-45,-55-18 4,55 37 0,-18-37-1,18 18 2,-36-18-1,36 36-1,-18-36 1</inkml:trace>
    </iact:actionData>
  </iact:action>
  <iact:action type="add" startTime="43104">
    <iact:property name="dataType"/>
    <iact:actionData xml:id="d10">
      <inkml:trace xmlns:inkml="http://www.w3.org/2003/InkML" xml:id="stk10" contextRef="#ctx0" brushRef="#br0">8582 2957 0,'18'0'115,"0"0"-102,36 0 3,-35 0-8,-1 0-1,0 0 1,18 0 0,-18 0-4,19 0 4,-1 0 0,0 0 0,-18 0 1,19 0-2,-1 0 1,-18 0 0,0 0-3,0 0 2,37 0 10,-37 0-2,0-36 1,18 36-4,-18 0 12,19 0 0,-1 0-11,-18 0 18,0 0-10,0 0 2,19 0 46,-19 0-42,0 0-10,18 0 43</inkml:trace>
    </iact:actionData>
  </iact:action>
  <iact:action type="add" startTime="44844">
    <iact:property name="dataType"/>
    <iact:actionData xml:id="d11">
      <inkml:trace xmlns:inkml="http://www.w3.org/2003/InkML" xml:id="stk11" contextRef="#ctx0" brushRef="#br0">11666 2776 0</inkml:trace>
    </iact:actionData>
  </iact:action>
  <iact:action type="add" startTime="49464">
    <iact:property name="dataType"/>
    <iact:actionData xml:id="d12">
      <inkml:trace xmlns:inkml="http://www.w3.org/2003/InkML" xml:id="stk12" contextRef="#ctx0" brushRef="#br0">12138 2486 0,'0'0'84,"36"0"-67,18 0-2,-17 0-11,-1 0 12,-36-37-8</inkml:trace>
    </iact:actionData>
  </iact:action>
  <iact:action type="add" startTime="49832">
    <iact:property name="dataType"/>
    <iact:actionData xml:id="d13">
      <inkml:trace xmlns:inkml="http://www.w3.org/2003/InkML" xml:id="stk13" contextRef="#ctx0" brushRef="#br0">12228 2395 0,'-36'0'61,"36"0"-54,-18 0 1,0 0 0,-18 18 0,17-18 8,19 36 36,0-18-24,0-18-20,37 0 8,-37 19-3,18-19-6</inkml:trace>
    </iact:actionData>
  </iact:action>
  <iact:action type="add" startTime="50584">
    <iact:property name="dataType"/>
    <iact:actionData xml:id="d14">
      <inkml:trace xmlns:inkml="http://www.w3.org/2003/InkML" xml:id="stk14" contextRef="#ctx0" brushRef="#br0">12083 2703 0,'18'0'8,"1"0"0,-1 0 0,18 0-4,-18 0 4,0 0 0,37 0 8</inkml:trace>
    </iact:actionData>
  </iact:action>
  <iact:action type="add" startTime="50920">
    <iact:property name="dataType"/>
    <iact:actionData xml:id="d15">
      <inkml:trace xmlns:inkml="http://www.w3.org/2003/InkML" xml:id="stk15" contextRef="#ctx0" brushRef="#br0">12101 2649 0,'-18'18'120,"0"-18"-104,18 18-8,0 0 44,0 19-28,0-37-20,18 0 20,-18 18-8,37-18 36</inkml:trace>
    </iact:actionData>
  </iact:action>
  <iact:action type="add" startTime="105037">
    <iact:property name="dataType"/>
    <iact:actionData xml:id="d16">
      <inkml:trace xmlns:inkml="http://www.w3.org/2003/InkML" xml:id="stk16" contextRef="#ctx0" brushRef="#br0">9035 9543 0,'0'0'220,"0"0"-160,0 36-32,18-36-20,19 0 16,-19 0-8,0 0-4,18 0 28,-18 0-20,1 0-4</inkml:trace>
    </iact:actionData>
  </iact:action>
  <iact:action type="add" startTime="107313">
    <iact:property name="dataType"/>
    <iact:actionData xml:id="d17">
      <inkml:trace xmlns:inkml="http://www.w3.org/2003/InkML" xml:id="stk17" contextRef="#ctx0" brushRef="#br0">13353 9616 0,'18'0'192,"19"0"-176,-19 0-8,36 0 8,-17 0-3,-19 0-12,0 0 13,18 0 2,-54-37 1295</inkml:trace>
    </iact:actionData>
  </iact:action>
  <iact:action type="add" startTime="140526">
    <iact:property name="dataType"/>
    <iact:actionData xml:id="d18">
      <inkml:trace xmlns:inkml="http://www.w3.org/2003/InkML" xml:id="stk18" contextRef="#ctx0" brushRef="#br0">6005 11140 0,'0'0'240,"55"0"-228,-37 0-2,36 0 6,-35 0 6,17 0-2,-36 36-4,-18-36 1096</inkml:trace>
    </iact:actionData>
  </iact:action>
  <iact:action type="add" startTime="146390">
    <iact:property name="dataType"/>
    <iact:actionData xml:id="d19">
      <inkml:trace xmlns:inkml="http://www.w3.org/2003/InkML" xml:id="stk19" contextRef="#ctx0" brushRef="#br0">13426 11194 0,'0'0'248,"36"0"-232,19 0-4,-19-36-2,0 36-4,0 0 4,1 0-4,17 0 5,-18 0-6,-17 0 7,17 0-11,0 0 6,0 0 1,-17 0 0,-1 0 1,18 0-2,-18 0 3,0 0-8,37 0 14,-19 0-8,-18 0 0,0 0-1,37 0 9,-19 0-4,-18 0 73,18 0-1,1 18-72,-1-18-4,-18 0 8,0 0 96,-18 0-28,-18 0-72,-18 0 4,0 0-8,-1 0 0,1 0 0,0-18 0,18 18 0,-1 0-4,-35 0 12,18 0-8,18-18 0,-1 18 0,-17 0 0,0 0 4,18 0 4,0 0-1,-19 0 2,19 0-5,0 0 4,-18 0 0,18 0-1,-1 0-3,-17 0 13,18 0 11,18-18-28,-18 18 16,-18 0-8,17 0-4,1 0 4,0 0 0,-18 0 8,0 0-4,-1 0-5,19 0 1,18 0 4,0 0 109,36 0-113,19 0 0,-37 0-8,36 0 5,-17 0-12,17 0 5,19 0 3,-1 0-2,1 0 3,18 0-4,-19 0 5,-17 0-10,-19 0 7,-18 0 0,18 0 8,-18 0 0,19 0 28,-19 0-28,18 0-4,-54 0 80,0 0-84</inkml:trace>
    </iact:actionData>
  </iact:action>
  <iact:action type="add" startTime="176863">
    <iact:property name="dataType"/>
    <iact:actionData xml:id="d20">
      <inkml:trace xmlns:inkml="http://www.w3.org/2003/InkML" xml:id="stk20" contextRef="#ctx0" brushRef="#br0">9362 15095 0,'0'0'8,"0"-18"28,0 18 40,36 0-64,0 0 4,-17 0-7,17 0-2,0 0 2,19 0-2,-37 0 3,18 0-8,0 0 6,1 0 0,-1 0 0,0 0 0,0 0 0,1 0 0,17 0 0,-18 0 0,-17 0-4,17 0 4,0 0 0,-18 0 0,0 0 0,37 0 8,-19 0-12,0 36 12,-17-36-8,35 0 0,0 0 0,1 0 0,-1 0 0,1 0-4,-19 0 4,0 0 0,1 0 0,-19 0 0,0 18 0,36-18 8,-17 0-12,-19 0 4,0 0 0,18 0 0,-18 0 0,0 0 0,19 0 8,-1 0 4,-18 0-4,0 0-8,19 0 0,17 0 0,0 0-4,1 0 4,-1 0 0,-17 0 0,-1 0 0,0 0 0,-18 0 0,0 18 0,19-18-4,-19 0 12,0 0 0,36 0 0,-35 0-8,-1 0-4,18 0 4,0 0 0,-18 0 0,1 0 0,17 0 0,-18 0 0,18 0 4,19 0 4,-19 0-8,0 0 0,1 0 0,-19 0 0,0 0 0,18 0-4,-18 0 4,0 0 0,19 0 8,-19 0 12,0 0-12,18 0-8,-18 0 8,1 0 12,17 0-4,-18 0 0,0 0-4,-18 0 312,0 0-324</inkml:trace>
    </iact:actionData>
  </iact:action>
  <iact:action type="add" startTime="179615">
    <iact:property name="dataType"/>
    <iact:actionData xml:id="d21">
      <inkml:trace xmlns:inkml="http://www.w3.org/2003/InkML" xml:id="stk21" contextRef="#ctx0" brushRef="#br0">13662 15131 0,'0'0'120,"36"0"-104,18 0-11,-17 0 2,17 0 2,1 0-2,-1 0 2,0 0-2,-17 0 3,-1 0-4,0 36 5,-18-36-2,-18 0 43,-18 0 160,-18 0-196</inkml:trace>
    </iact:actionData>
  </iact:action>
  <iact:action type="add" startTime="180943">
    <iact:property name="dataType"/>
    <iact:actionData xml:id="d22">
      <inkml:trace xmlns:inkml="http://www.w3.org/2003/InkML" xml:id="stk22" contextRef="#ctx0" brushRef="#br0">15113 15186 0,'0'0'8,"36"0"4,1 0-2,-1 0-4,0 0 4,1 0-4,-1 0 5,18 0-6,-36 0 8,1 0-12,-1 0 13</inkml:trace>
    </iact:actionData>
  </iact:action>
  <iact:action type="add" startTime="181879">
    <iact:property name="dataType"/>
    <iact:actionData xml:id="d23">
      <inkml:trace xmlns:inkml="http://www.w3.org/2003/InkML" xml:id="stk23" contextRef="#ctx0" brushRef="#br0">16438 15222 0,'0'0'16,"0"0"112,36 0-108,-18 0-4,36 0 0,-17 0 0,-19 0-12,36 0 12,-36 0-8,19 0 0,-1 0 0,0 0 0,19 0 0,-19 0-4,18 0 4,1 0 0,-19 18 0,-18-18 0,19 0 0,-1 0 0,-18 0 0,0 0-4,18 0 4,-17 0 0,-1 0 0,18 0 0,18 0 8,-35 0-8,35 0 4,-36 0-4,37 0 8,-19 0-8,-18 0 0,18 0 0,-18 0-4,37 0 4,-37 0 0,18-18 0,1 18 0,-1 0 0,-18 0 0,18 0 0,1 0-4,17 0 4,-18 0 0,1 0 0,-1 0 0,0 0 0,19 0 0,-19 0 0,-18 0-4,0 0 4,18 0 8,-36-18-8,37 18 0,-19 0 0,18 0 4,19 0 4,-37 0 8,0 0 44,0 0-40,-18 0 4,36 0-24,-18 0 12</inkml:trace>
    </iact:actionData>
  </iact:action>
  <iact:action type="add" startTime="192783">
    <iact:property name="dataType"/>
    <iact:actionData xml:id="d24">
      <inkml:trace xmlns:inkml="http://www.w3.org/2003/InkML" xml:id="stk24" contextRef="#ctx0" brushRef="#br0">13662 15240 0,'-18'0'24,"18"0"-16,-37 0 20,37-18 116,18 18-108,37 0-20,-37 0-8,0 0 0,37 0 0,-19 0 0,18 0 0,-17 0-4,-1 0 4,18-36 0,-17 36 0,-19 0 0,18 0 8,0 0 28,-18 0-16</inkml:trace>
    </iact:actionData>
  </iact:action>
  <iact:action type="add" startTime="193947">
    <iact:property name="dataType"/>
    <iact:actionData xml:id="d25">
      <inkml:trace xmlns:inkml="http://www.w3.org/2003/InkML" xml:id="stk25" contextRef="#ctx0" brushRef="#br0">14986 15131 0,'-18'0'8,"18"-18"8,-18 18-3,-18 0-6,72 0 45,-18 0-44,36 0 0,1 0 0,-1 0 1,1 0-1,-19 0-1,18 0 3,-35 0-8,-1 0 6,18 0 16,-18 0 80,0 0-80,19 0-4,-19 0 4,0 0 28</inkml:trace>
    </iact:actionData>
  </iact:action>
  <iact:action type="add" startTime="213900">
    <iact:property name="dataType"/>
    <iact:actionData xml:id="d26">
      <inkml:trace xmlns:inkml="http://www.w3.org/2003/InkML" xml:id="stk26" contextRef="#ctx0" brushRef="#br0">18796 15294 0,'0'0'8,"-36"0"104,36 19-104,-55-1 0,37 36 0,-36-54 0,36 55 0,0-55-4,18 54 4,-37-54 0,37 18 0</inkml:trace>
    </iact:actionData>
  </iact:action>
  <iact:action type="add" startTime="214320">
    <iact:property name="dataType"/>
    <iact:actionData xml:id="d27">
      <inkml:trace xmlns:inkml="http://www.w3.org/2003/InkML" xml:id="stk27" contextRef="#ctx0" brushRef="#br0">18905 15367 0,'0'-36'8,"-18"54"68,18 18-60,-36-36-12,36 36 4,-55 1 0,37-19 2,-18 18-4,18-18 2,18 0 0,-19-18 0,19 37-4,-36-37 4,36 18 0,0-18 84,0-36-64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15:1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532">
    <iact:property name="dataType"/>
    <iact:actionData xml:id="d0">
      <inkml:trace xmlns:inkml="http://www.w3.org/2003/InkML" xml:id="stk0" contextRef="#ctx0" brushRef="#br0">3121 8364 0,'0'0'32,"0"0"103,54 0-123,-18 0 4,19 0 0,-19 0-5,19 0-6,-1 0-1,0 0 4,1 0 0,-1 0 0,-17 0 0,-19 0 0,0 0 0,18 0 12,-36 0 64,0 18 484</inkml:trace>
    </iact:actionData>
  </iact:action>
  <iact:action type="add" startTime="42524">
    <iact:property name="dataType"/>
    <iact:actionData xml:id="d1">
      <inkml:trace xmlns:inkml="http://www.w3.org/2003/InkML" xml:id="stk1" contextRef="#ctx0" brushRef="#br0">4445 12174 0,'-18'0'40,"18"-18"-4</inkml:trace>
    </iact:actionData>
  </iact:action>
  <iact:action type="add" startTime="42739">
    <iact:property name="dataType"/>
    <iact:actionData xml:id="d2">
      <inkml:trace xmlns:inkml="http://www.w3.org/2003/InkML" xml:id="stk2" contextRef="#ctx0" brushRef="#br0">4300 12156 0,'0'0'4,"0"0"92,36 0-72,-36 0-16,18 0 0,19 0 4,-1 0-2,-18 0-4,0 0 5,19 0-6,17 0 6,-18 0-6,1 0 7,-1 0-11,0 0 6,19 0 2,-19 0-2,-18 0 2,18 0-2,1 0 3,-19 0-8,0 0 13,0 0-14,18 0 7,1 0 8,-19 0 0,18 36-4,-18-36 4,0 0 0,37 0 0,-37 0 4</inkml:trace>
    </iact:actionData>
  </iact:action>
  <iact:action type="add" startTime="45044">
    <iact:property name="dataType"/>
    <iact:actionData xml:id="d3">
      <inkml:trace xmlns:inkml="http://www.w3.org/2003/InkML" xml:id="stk3" contextRef="#ctx0" brushRef="#br0">6151 12192 0,'0'0'196,"18"0"-180,18 0 0,-18 0-8,0 0-4,19 0 4,-19 0 8,0 0 1,18 0-2,0 0-3,1 0 4,-19 0-8,18 0 1,0 0-2,-17 0 4,35 0-2,-18 0 7,-18 0 0,1 0-4,-19 18-4,36-18 0,0 0 0,-18 0 0,19 0 8,-1 0 0,-18 0-4,0 0 4,18 0 0,1 0-4,-1 0 4,0 0 0,-18 0 0,37 0 0,-19 0-3,0 0 2,1 0 1,-1 0-4,0 0 4,1 0 0,17 0 0,-18 0 0,1 0-4,-1 0 4,0 0 0,-18 0 20,-36 0 528,-18 36-556</inkml:trace>
    </iact:actionData>
  </iact:action>
  <iact:action type="add" startTime="52464">
    <iact:property name="dataType"/>
    <iact:actionData xml:id="d4">
      <inkml:trace xmlns:inkml="http://www.w3.org/2003/InkML" xml:id="stk4" contextRef="#ctx0" brushRef="#br0">8382 12210 0,'0'-18'24,"18"18"123,0 0-130,1 0-1,17 0 3,0 0 0,-18 0-6,19 0 4,-1 0-10,-18 0-2,0 0 2,18 18 1,-17-18 0,-1 0 0,18 0 8,0 0-8,1 0 4,-1 0 4,0 0 0,19 0 1,-37 0-14,36 0 13,-18 0 1,1 0-1,-1 0-5,-18 0-2,0 0 6,0 0 1,19 0 0,-19 0-3,0 0 3,36 0-1,-35 0-7,17 0 4,-18 0-4,36 0 8,1 0 1,-19 0-2,0 0-3,-17 0 4,17 0 0,-18 0 0,0 0-3,18 0 2,-17 0 22,-1 0-11,18 0-5,-18 0-1,0 0 28,0 0-3,19 0-18,-19 0 13,0 0-19,18 0 11,-18 0 3,1 0-11,-19 0 664</inkml:trace>
    </iact:actionData>
  </iact:action>
  <iact:action type="add" startTime="72321">
    <iact:property name="dataType"/>
    <iact:actionData xml:id="d5">
      <inkml:trace xmlns:inkml="http://www.w3.org/2003/InkML" xml:id="stk5" contextRef="#ctx0" brushRef="#br0">4645 14061 0,'-18'0'12,"18"-18"55,36 18 17,-18 0-75,0 0-2,18 0 1,37 0-4,-37 0 4,19 0 0,17 0 0,1 0 0,-1 0 0,-17 0 0,-1 0 0,1 0-4,-1 0 4,-18 0 0,19 0 8,-37 0 0,18 0-4,-18 0 12,1 0-5,17 0-6,-18 0 247</inkml:trace>
    </iact:actionData>
  </iact:action>
  <iact:action type="add" startTime="73556">
    <iact:property name="dataType"/>
    <iact:actionData xml:id="d6">
      <inkml:trace xmlns:inkml="http://www.w3.org/2003/InkML" xml:id="stk6" contextRef="#ctx0" brushRef="#br0">6677 14079 0,'0'0'59,"0"0"-51,54 0 8,-36 0-8,0 0-4,19 0 4,-1 0 0,0 0 4,19 0-8,-1 0 4,1 0 0,-1 0 0,19 0-4,17 0 4,-17 0 0,-1 0 0,-17 0 0,17 0 0,1 0 0,18 0 0,-19 0-4,1 0 4,-19 0 0,-17 0 0,-1 0 0,18 0 0,1 0 0,-19 0 0,0 0-4,1 0 4,-1 0 0,18 0 0,-36 0 0,19 0 0,-19 0 0,18 0 0,-18 0-4,0 0 4,19 0 1,-1 0 6,0 0 1,-18 0-4,37 0 4,-37 0 0,18 18 0</inkml:trace>
    </iact:actionData>
  </iact:action>
  <iact:action type="add" startTime="75012">
    <iact:property name="dataType"/>
    <iact:actionData xml:id="d7">
      <inkml:trace xmlns:inkml="http://www.w3.org/2003/InkML" xml:id="stk7" contextRef="#ctx0" brushRef="#br0">9888 14115 0,'18'0'52,"0"0"-44,0 0 0,19 0 0,35 0-4,1 0 4,-1 0 0,37 0 0,-18 0 0,18 0 0,-18 0 0,17 0 0,-35 0-4,0 0 4,35 0 0,1 0 0,-36 0 0,-1 0 0,-17 0 0,-19 0 0,0 0-4,1 0 4,-19 36 0,18-36 0,19 0 8,-37 0 0,-18 19-4,0-19 2164,-55 0-2160</inkml:trace>
    </iact:actionData>
  </iact:action>
  <iact:action type="add" startTime="78673">
    <iact:property name="dataType"/>
    <iact:actionData xml:id="d8">
      <inkml:trace xmlns:inkml="http://www.w3.org/2003/InkML" xml:id="stk8" contextRef="#ctx0" brushRef="#br0">3919 14950 0,'0'0'128,"18"0"-116,18 0-4,1 0 0,-1 0 0,0 0 0,19 36 0,-1-36 0,19 0 0,-19 0-4,1 0 4,-1 0 0,0 0 0,-17 0 0,-1 0 0,-18 0 0,18 0 4</inkml:trace>
    </iact:actionData>
  </iact:action>
  <iact:action type="add" startTime="79550">
    <iact:property name="dataType"/>
    <iact:actionData xml:id="d9">
      <inkml:trace xmlns:inkml="http://www.w3.org/2003/InkML" xml:id="stk9" contextRef="#ctx0" brushRef="#br0">6187 15167 0,'0'0'50,"54"0"-33,1 0-10,-19 0 4,18 0-6,1 0 5,-1 19-8,19-19 6,36 0 0,18 0 0,18 0 0,18 36 0,-18-36 0,-18 0-4,-36 0 7,-18 0-6,17 0 7,-35 0-8,-19 0 8,0 0-8,-18 0 9,19 0-12,17 0 13,-36 0 2,-18 36 80</inkml:trace>
    </iact:actionData>
  </iact:action>
  <iact:action type="add" startTime="80525">
    <iact:property name="dataType"/>
    <iact:actionData xml:id="d10">
      <inkml:trace xmlns:inkml="http://www.w3.org/2003/InkML" xml:id="stk10" contextRef="#ctx0" brushRef="#br0">9035 15131 0,'-36'-54'8,"54"54"52,37 0-52,17 0-4,55 0 6,0 0-4,-18 0 2,36 18 0,-54-18 0,18 0 0,-37 0 0,1 0-4,-1 36 4,-35-36 0,-19 0 0,-18-18 1020,-36 18-1020</inkml:trace>
    </iact:actionData>
  </iact:action>
  <iact:action type="add" startTime="86313">
    <iact:property name="dataType"/>
    <iact:actionData xml:id="d11">
      <inkml:trace xmlns:inkml="http://www.w3.org/2003/InkML" xml:id="stk11" contextRef="#ctx0" brushRef="#br0">9725 15131 0</inkml:trace>
    </iact:actionData>
  </iact:action>
  <iact:action type="add" startTime="87265">
    <iact:property name="dataType"/>
    <iact:actionData xml:id="d12">
      <inkml:trace xmlns:inkml="http://www.w3.org/2003/InkML" xml:id="stk12" contextRef="#ctx0" brushRef="#br0">4354 15984 0,'0'-18'52,"0"18"-28,19 0-12,35 0 4,-18 0-9,1 0 2,-1 0-2,18 0 2,19 0-1,-1 0-4,1 0 3,18 0 1,-19 0 1,1 0-1,-19 0-1,1 0 1,-19 0 1,0 0-5,-36 18 88,-18-18 100,18 18-176</inkml:trace>
    </iact:actionData>
  </iact:action>
  <iact:action type="add" startTime="88361">
    <iact:property name="dataType"/>
    <iact:actionData xml:id="d13">
      <inkml:trace xmlns:inkml="http://www.w3.org/2003/InkML" xml:id="stk13" contextRef="#ctx0" brushRef="#br0">5225 17109 0,'-18'0'7,"18"-18"0,0-1 6,0-17 4,18 18 7,0 18-4,1 0-12,17 0-1,55 0 1,-19 0 1,19 0-2,0 0-2,-19 0 2,-17 0 4,-19 0-6,-18 0 3,-36 0 36,-55 0-35</inkml:trace>
    </iact:actionData>
  </iact:action>
  <iact:action type="add" startTime="95957">
    <iact:property name="dataType"/>
    <iact:actionData xml:id="d14">
      <inkml:trace xmlns:inkml="http://www.w3.org/2003/InkML" xml:id="stk14" contextRef="#ctx0" brushRef="#br0">9471 17290 0,'54'0'92,"-36"0"-84,19 0-4,-19 0 4,18 0 8,-18 0 0,-36 0 12,-18 0-20</inkml:trace>
    </iact:actionData>
  </iact:action>
  <iact:action type="add" startTime="96333">
    <iact:property name="dataType"/>
    <iact:actionData xml:id="d15">
      <inkml:trace xmlns:inkml="http://www.w3.org/2003/InkML" xml:id="stk15" contextRef="#ctx0" brushRef="#br0">9398 17308 0,'0'37'8,"0"-1"8,0-18-12,0 18 4,0 19 0,0-1 0,0-18 0,-36 1 0,36-1 0,0 0 0,-18 1-4,18-19 12,0-18 52,0-37-52,0 1 0</inkml:trace>
    </iact:actionData>
  </iact:action>
  <iact:action type="add" startTime="96721">
    <iact:property name="dataType"/>
    <iact:actionData xml:id="d16">
      <inkml:trace xmlns:inkml="http://www.w3.org/2003/InkML" xml:id="stk16" contextRef="#ctx0" brushRef="#br0">9362 17490 0,'18'0'56,"18"0"-50,-18 18 0,1-18 4,35 0 4,-36 0 22,-18 0 12</inkml:trace>
    </iact:actionData>
  </iact:action>
  <iact:action type="add" startTime="97221">
    <iact:property name="dataType"/>
    <iact:actionData xml:id="d17">
      <inkml:trace xmlns:inkml="http://www.w3.org/2003/InkML" xml:id="stk17" contextRef="#ctx0" brushRef="#br0">9834 17308 0,'0'-18'12,"0"36"16,0 0-20,0 19 0,0-1 0,0 0 0,0-18 0,0 1 0,-19 17 0,19 0 4,-18-18 4,18 19 16,0-56 12,18 19-28,-18-18-12,19 18 4,-1 0 8,18 0 0,0 0 0,-18 0-4,-18 0-4,0 37 8,0-1 0,0 0-4,-18 19 4,-18-37 0,0-18 0,-1 0-4,19 0 0,-18 0-8,0 0 12,18-55 0,-19 37 4,37-18 20</inkml:trace>
    </iact:actionData>
  </iact:action>
  <iact:action type="add" startTime="98073">
    <iact:property name="dataType"/>
    <iact:actionData xml:id="d18">
      <inkml:trace xmlns:inkml="http://www.w3.org/2003/InkML" xml:id="stk18" contextRef="#ctx0" brushRef="#br0">9852 17381 0,'18'0'24,"36"0"-12,-17 0 4,-19 0 0</inkml:trace>
    </iact:actionData>
  </iact:action>
  <iact:action type="add" startTime="98601">
    <iact:property name="dataType"/>
    <iact:actionData xml:id="d19">
      <inkml:trace xmlns:inkml="http://www.w3.org/2003/InkML" xml:id="stk19" contextRef="#ctx0" brushRef="#br0">9362 17889 0,'0'0'64,"18"0"-56,18 0 1,-18 0-2,37 0 5,-37 0 3,18 0-14,1 0 7,-1 0 0,0 0 0,0 0 1,1 0 2,-55 0 37</inkml:trace>
    </iact:actionData>
  </iact:action>
  <iact:action type="add" startTime="100181">
    <iact:property name="dataType"/>
    <iact:actionData xml:id="d20">
      <inkml:trace xmlns:inkml="http://www.w3.org/2003/InkML" xml:id="stk20" contextRef="#ctx0" brushRef="#br0">11593 16691 0,'0'-18'8,"0"0"52,19 18-52,-19-18 4,36 18-4,-36-54 0,18 35 0,18-17 8,-18 0-6,19 18-8,-1-19 6,-18 19 0,18-18 0,-17 0 8,-19 36 64,0 36-64,0 0 0,0 1 0,0 17-4,0-18 4,0 1-8,0-1 8,0-18 0,0-18 88,0-36-88</inkml:trace>
    </iact:actionData>
  </iact:action>
  <iact:action type="add" startTime="102293">
    <iact:property name="dataType"/>
    <iact:actionData xml:id="d21">
      <inkml:trace xmlns:inkml="http://www.w3.org/2003/InkML" xml:id="stk21" contextRef="#ctx0" brushRef="#br0">11866 16365 0,'-37'0'4,"19"0"0,-36 36 4,36 0 0,-19-17 0,37 17 0,-18-18 0,18 0 0,0 37 4,0-55-4,36 18 0,-17-18 0,-1 0 3,0 0-6,36 0 3,-36-37 0,19 19-4,-37-18 4,0 18 0,0 0 0,0-19 8,-18 37-8,-19 0 0,19 0-4,18 37 7,-36-1-6</inkml:trace>
    </iact:actionData>
  </iact:action>
  <iact:action type="add" startTime="103210">
    <iact:property name="dataType"/>
    <iact:actionData xml:id="d22">
      <inkml:trace xmlns:inkml="http://www.w3.org/2003/InkML" xml:id="stk22" contextRef="#ctx0" brushRef="#br0">12482 16456 0,'19'0'7,"-19"-19"1,0 1 8,0-18 4,-19 36 20,-17 0-32,0 0 5,-19 18-12,19 18 5,-18-17 3,36 17-2,18-18 2,-37 0-2,37 18 3,0-17-4,18 17 6,1-36-4,35 54 0,0-54 0,1 0 1,-19 0-2,-18 0 2,19 0-6,-19-18 5,-18-18 8</inkml:trace>
    </iact:actionData>
  </iact:action>
  <iact:action type="add" startTime="103721">
    <iact:property name="dataType"/>
    <iact:actionData xml:id="d23">
      <inkml:trace xmlns:inkml="http://www.w3.org/2003/InkML" xml:id="stk23" contextRef="#ctx0" brushRef="#br0">12700 16746 0,'0'-18'16,"0"-37"-4,18 19 4,-18 18-9,55-18 2,-37-1-1,0 1 0,-18 0-1,54-1-2,-54 1 7,0 0-8,0-19 4,0 19 0,0-18 0,0 17 0,0 1-4,0 0 4,-18 54 44,18 18-44,-36 19 1,36-1-2,-36 37 2,36-19-2,0-17 3,0-1-4,0 1 6,0-37-11,18 36 6,-18-36 1,0 1 15,18-19 14</inkml:trace>
    </iact:actionData>
  </iact:action>
  <iact:action type="add" startTime="104229">
    <iact:property name="dataType"/>
    <iact:actionData xml:id="d24">
      <inkml:trace xmlns:inkml="http://www.w3.org/2003/InkML" xml:id="stk24" contextRef="#ctx0" brushRef="#br0">12664 16474 0,'18'0'40,"0"0"-32,0 0 3,37 0-10,-19 0 7,0 0 0,-18 0 0,19 0 1,-19 0-2</inkml:trace>
    </iact:actionData>
  </iact:action>
  <iact:action type="add" startTime="104556">
    <iact:property name="dataType"/>
    <iact:actionData xml:id="d25">
      <inkml:trace xmlns:inkml="http://www.w3.org/2003/InkML" xml:id="stk25" contextRef="#ctx0" brushRef="#br0">12954 16456 0,'0'-37'6,"0"37"38,0 18-36,0 19 1,0-19-2,36 0 2,-36 36-6,0-35 5,0-1-1,0 18 2,0-18-1,0 0 8,0-18 35,0-18-43,0-18 0,19 18-4,-19 0 4,36-19 0,-36 1 8,18 36-8,-18-18 0,36 18 0,1 0 5,-19 0 3</inkml:trace>
    </iact:actionData>
  </iact:action>
  <iact:action type="add" startTime="105061">
    <iact:property name="dataType"/>
    <iact:actionData xml:id="d26">
      <inkml:trace xmlns:inkml="http://www.w3.org/2003/InkML" xml:id="stk26" contextRef="#ctx0" brushRef="#br0">13172 16746 0,'0'0'16,"36"0"0,-18 0-9,19-36 1,17-1 5,-36 1-5,-18 18-1,55-18 1,-37 17 0,-18-17 0,36-18 0,-36 17 0,0 1-4,0 0 4,0 0 0,0-19 0,0 37 0,0 0 1,0-18 6,0 54 30,-36 0-38,36 18 1,-37 0-3,37 1 2,-36 17 1,36 1 0,0 17 0,0-17 0,0-1 0,0 0 0,0-17-4,0-19 4,18 18 0,-18-18 8,18-18-7,19 0 10,-37 0-3,0-36-8</inkml:trace>
    </iact:actionData>
  </iact:action>
  <iact:action type="add" startTime="105840">
    <iact:property name="dataType"/>
    <iact:actionData xml:id="d27">
      <inkml:trace xmlns:inkml="http://www.w3.org/2003/InkML" xml:id="stk27" contextRef="#ctx0" brushRef="#br0">13571 16583 0,'0'-37'1,"0"1"39,18 36-25,18 0-11,1 0 5,-1 18-2,0-18 1,1 0 0,-19 0 1,0 0 6,-18 0 22</inkml:trace>
    </iact:actionData>
  </iact:action>
  <iact:action type="add" startTime="106124">
    <iact:property name="dataType"/>
    <iact:actionData xml:id="d28">
      <inkml:trace xmlns:inkml="http://www.w3.org/2003/InkML" xml:id="stk28" contextRef="#ctx0" brushRef="#br0">13644 16383 0,'0'18'33,"0"18"-24,0 19-2,0-1 1,0 1 0,0-19 0,0 18-4,0-17 12,0-19 16,0-18 12</inkml:trace>
    </iact:actionData>
  </iact:action>
  <iact:action type="add" startTime="106721">
    <iact:property name="dataType"/>
    <iact:actionData xml:id="d29">
      <inkml:trace xmlns:inkml="http://www.w3.org/2003/InkML" xml:id="stk29" contextRef="#ctx0" brushRef="#br0">14043 16274 0,'18'0'15,"0"0"-10,18 0 2,19 0 2,-1 0-2,1 0 3,-19 0-4,-18 0 3</inkml:trace>
    </iact:actionData>
  </iact:action>
  <iact:action type="add" startTime="106974">
    <iact:property name="dataType"/>
    <iact:actionData xml:id="d30">
      <inkml:trace xmlns:inkml="http://www.w3.org/2003/InkML" xml:id="stk30" contextRef="#ctx0" brushRef="#br0">14025 16310 0,'0'37'7,"-37"-1"2,37 0-3,0 19 5,0-1-6,0 1 7,0-1-8,0-18 9,0 1-12,0 17 13,0-36 2,37-18 28,-37 0-36,54 0 0,-54-36 0,0 0 8</inkml:trace>
    </iact:actionData>
  </iact:action>
  <iact:action type="add" startTime="107209">
    <iact:property name="dataType"/>
    <iact:actionData xml:id="d31">
      <inkml:trace xmlns:inkml="http://www.w3.org/2003/InkML" xml:id="stk31" contextRef="#ctx0" brushRef="#br0">14061 16601 0,'18'0'35,"18"0"-27,1 0 1,-1 0-2,-18 0 2,18 0 2,1 0 5</inkml:trace>
    </iact:actionData>
  </iact:action>
  <iact:action type="add" startTime="107712">
    <iact:property name="dataType"/>
    <iact:actionData xml:id="d32">
      <inkml:trace xmlns:inkml="http://www.w3.org/2003/InkML" xml:id="stk32" contextRef="#ctx0" brushRef="#br0">14406 16274 0,'18'0'28,"-18"0"-12,0 36-12,0 1 4,0-1 0,0 0 0,0 1 0,0 17 0,0-36 0,0 0 0,0 19 4,0-37-4,0 36 8,0-54 28,0 0-25,0-1-6,0-17 7,36 36-4,18 0 1,-35 0-10,-1 18 5,18 0 4,-18 19 0,-18-1 0,0 0-4,0 1 4,0-37-8,0 36 0,-18-36 0,-18 0 8,18 0-4,-1 0 12,19-18-15,-54 0 6,18 18-3,18-37-4</inkml:trace>
    </iact:actionData>
  </iact:action>
  <iact:action type="add" startTime="108560">
    <iact:property name="dataType"/>
    <iact:actionData xml:id="d33">
      <inkml:trace xmlns:inkml="http://www.w3.org/2003/InkML" xml:id="stk33" contextRef="#ctx0" brushRef="#br0">14478 16401 0,'0'-54'6,"36"54"45,1 0-43,-1 0 0,0 0 0,-18 18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17:21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916">
    <iact:property name="dataType"/>
    <iact:actionData xml:id="d0">
      <inkml:trace xmlns:inkml="http://www.w3.org/2003/InkML" xml:id="stk0" contextRef="#ctx0" brushRef="#br0">4881 5915 0,'-37'-37'44,"55"37"128,1 0-148,-19 0 80,-37 0-80,37 18-8,-36-18-8,18 0 12,-18 0 4</inkml:trace>
    </iact:actionData>
  </iact:action>
  <iact:action type="add" startTime="25408">
    <iact:property name="dataType"/>
    <iact:actionData xml:id="d1">
      <inkml:trace xmlns:inkml="http://www.w3.org/2003/InkML" xml:id="stk1" contextRef="#ctx0" brushRef="#br0">6695 5915 0,'0'0'220,"18"0"-208,18 0 4,-18 0 8,-18 0 44,-36 0-56,18 0 20</inkml:trace>
    </iact:actionData>
  </iact:action>
  <iact:action type="add" startTime="41180">
    <iact:property name="dataType"/>
    <iact:actionData xml:id="d2">
      <inkml:trace xmlns:inkml="http://www.w3.org/2003/InkML" xml:id="stk2" contextRef="#ctx0" brushRef="#br0">3756 6731 0,'0'0'84,"18"0"-68,18 0-8,0 0 0,1 0 0,-1 0-4,0 0 4,-18 0 0,1 0 8</inkml:trace>
    </iact:actionData>
  </iact:action>
  <iact:action type="add" startTime="46337">
    <iact:property name="dataType"/>
    <iact:actionData xml:id="d3">
      <inkml:trace xmlns:inkml="http://www.w3.org/2003/InkML" xml:id="stk3" contextRef="#ctx0" brushRef="#br0">13807 6713 0,'0'0'456,"0"36"-428,-18-36-20,18 18 8,-37 19 8,19-19-4,-18-18-4,36 18-8,-36 18 8,18-18-3,18 19 2,-37-37-7,37 18 3,0 0 2,-18-18-1,18 36-4,-36 0 16,18-17 0,0-19-12,18 36-4,-37-36 0,37 18 0,-18-18 0,18 18 8,-18-18 4,18 36-4,0-54 80,0 0-80,0-18 8</inkml:trace>
    </iact:actionData>
  </iact:action>
  <iact:action type="add" startTime="47985">
    <iact:property name="dataType"/>
    <iact:actionData xml:id="d4">
      <inkml:trace xmlns:inkml="http://www.w3.org/2003/InkML" xml:id="stk4" contextRef="#ctx0" brushRef="#br0">13916 6785 0,'0'19'136,"0"-19"-128,0 36 4,-18-36-4,18 18 4,0 0 0,-55-18-4,55 36 0,-18-36 0,18 19-4,-36-1 12,-1 18 0,19-18 0,0-18-4,18 36-4,-36-36 3,36 19 2,-18-19 3,18 18-8,-18-18 4,18 36-4,-37-18 8,37 0 8,-18-18-20,18 37 12,-18-37 32,18-19 40</inkml:trace>
    </iact:actionData>
  </iact:action>
  <iact:action type="add" startTime="49277">
    <iact:property name="dataType"/>
    <iact:actionData xml:id="d5">
      <inkml:trace xmlns:inkml="http://www.w3.org/2003/InkML" xml:id="stk5" contextRef="#ctx0" brushRef="#br0">14006 6169 0,'0'18'36,"19"-18"24,-1 0-52,18 0 0,0 0 0,1 0-4,-1 0 4,0 0 0,0 0 3,-17 0-6,-1 0 11</inkml:trace>
    </iact:actionData>
  </iact:action>
  <iact:action type="add" startTime="52625">
    <iact:property name="dataType"/>
    <iact:actionData xml:id="d6">
      <inkml:trace xmlns:inkml="http://www.w3.org/2003/InkML" xml:id="stk6" contextRef="#ctx0" brushRef="#br0">13734 7729 0,'0'36'128,"0"-18"-121,-36 19 1,36-19 0,-18 0 0,18 18-4,-36 19 7,36-37-6,-19-18 3,19 36 0,-36-36 0,36 36 0,0-54 72,0 0-64,18 18-8</inkml:trace>
    </iact:actionData>
  </iact:action>
  <iact:action type="add" startTime="53309">
    <iact:property name="dataType"/>
    <iact:actionData xml:id="d7">
      <inkml:trace xmlns:inkml="http://www.w3.org/2003/InkML" xml:id="stk7" contextRef="#ctx0" brushRef="#br0">13934 7711 0,'0'-18'35,"-18"18"-18,18 18-2,-18-18-9,18 36 1,-19-18 2,19 18-3,-36 1 5,36-1-6,0 18 7,-18 1-7,18-19-1,0-18 3,-36 19 1,36-19 8,0-18 72,0-37-64</inkml:trace>
    </iact:actionData>
  </iact:action>
  <iact:action type="add" startTime="54109">
    <iact:property name="dataType"/>
    <iact:actionData xml:id="d8">
      <inkml:trace xmlns:inkml="http://www.w3.org/2003/InkML" xml:id="stk8" contextRef="#ctx0" brushRef="#br0">13716 8418 0,'0'-36'7,"18"0"10,-18 18 18,0 18 49,-18 54-68,-18 0-4,36-35-4,-36 35 3,36-18-6,-55-18 7,55 19-7,0-19 10,0-36 73,18-19-72</inkml:trace>
    </iact:actionData>
  </iact:action>
  <iact:action type="add" startTime="54741">
    <iact:property name="dataType"/>
    <iact:actionData xml:id="d9">
      <inkml:trace xmlns:inkml="http://www.w3.org/2003/InkML" xml:id="stk9" contextRef="#ctx0" brushRef="#br0">13879 8309 0,'0'55'43,"-18"-37"-35,18 18 0,-18 1 0,18-1 0,-18-18-4,18 36 4,-36-35 0,36-1 0,-18 36 8,18-36 4,0-36 56,0-18-60</inkml:trace>
    </iact:actionData>
  </iact:action>
  <iact:action type="add" startTime="55626">
    <iact:property name="dataType"/>
    <iact:actionData xml:id="d10">
      <inkml:trace xmlns:inkml="http://www.w3.org/2003/InkML" xml:id="stk10" contextRef="#ctx0" brushRef="#br0">13680 9162 0,'18'0'14,"-18"-36"-6,-36 90 61,-1-17-65,19 35 3,-18-17 1,18-19 0,18 0 0,-55 0 0,55-17 0,-18 17 0,18-72 72,0 17-72,0-17 8</inkml:trace>
    </iact:actionData>
  </iact:action>
  <iact:action type="add" startTime="56317">
    <iact:property name="dataType"/>
    <iact:actionData xml:id="d11">
      <inkml:trace xmlns:inkml="http://www.w3.org/2003/InkML" xml:id="stk11" contextRef="#ctx0" brushRef="#br0">13843 9144 0,'0'0'51,"0"36"-43,0-18-4,-36 19 4,36-1 0,-18-18 0,18 18 0,-37 1 0,37-1 0,0-18 1,-18 18-6,18-17 5,0-1 8,0 18 16,-18-36 64,18-18-80,-36 18-8</inkml:trace>
    </iact:actionData>
  </iact:action>
  <iact:action type="add" startTime="75349">
    <iact:property name="dataType"/>
    <iact:actionData xml:id="d12">
      <inkml:trace xmlns:inkml="http://www.w3.org/2003/InkML" xml:id="stk12" contextRef="#ctx0" brushRef="#br0">2649 7547 0,'18'0'216,"37"0"-200,-19 0-8,18 0 5,-17 0-12,-19 0 5,0 0 3,18 0 6</inkml:trace>
    </iact:actionData>
  </iact:action>
  <iact:action type="add" startTime="76637">
    <iact:property name="dataType"/>
    <iact:actionData xml:id="d13">
      <inkml:trace xmlns:inkml="http://www.w3.org/2003/InkML" xml:id="stk13" contextRef="#ctx0" brushRef="#br0">2558 9906 0,'-36'0'8,"54"0"80,0 0-80,0 0 4,19 0-7,-19 0 2,0 0 1,18 0 8</inkml:trace>
    </iact:actionData>
  </iact:action>
  <iact:action type="add" startTime="77589">
    <iact:property name="dataType"/>
    <iact:actionData xml:id="d14">
      <inkml:trace xmlns:inkml="http://www.w3.org/2003/InkML" xml:id="stk14" contextRef="#ctx0" brushRef="#br0">3828 6640 0,'-18'0'32,"18"-18"-24,0 18 132,36 0-124,-17 0-8,17 36 2,0-36-4,19 0 5,-1 0-10,19 0 7,-1 0 0,-17 0 0,-1 0 0,-36 0 0,0 0 1,19 0 2,-19 0 13,-36 0 604</inkml:trace>
    </iact:actionData>
  </iact:action>
  <iact:action type="add" startTime="79201">
    <iact:property name="dataType"/>
    <iact:actionData xml:id="d15">
      <inkml:trace xmlns:inkml="http://www.w3.org/2003/InkML" xml:id="stk15" contextRef="#ctx0" brushRef="#br0">2758 7602 0,'-18'-18'32,"18"0"-4,18 18 40,18 0-60,-18 0 0,19 0 0,-1 0 0,0 0 0,-18 0-4,0 0 12,-18 0 16,0 0-24,-36 0 4,0 0-4</inkml:trace>
    </iact:actionData>
  </iact:action>
  <iact:action type="add" startTime="80186">
    <iact:property name="dataType"/>
    <iact:actionData xml:id="d16">
      <inkml:trace xmlns:inkml="http://www.w3.org/2003/InkML" xml:id="stk16" contextRef="#ctx0" brushRef="#br0">2685 9924 0,'-18'0'16,"18"0"-4,-18 0 48,36 0 60,0 0-112,0 0 0,37 0 8,-1 0 0,-17 0-4,-37-36 396</inkml:trace>
    </iact:actionData>
  </iact:action>
  <iact:action type="add" startTime="81979">
    <iact:property name="dataType"/>
    <iact:actionData xml:id="d17">
      <inkml:trace xmlns:inkml="http://www.w3.org/2003/InkML" xml:id="stk17" contextRef="#ctx0" brushRef="#br0">3375 10214 0,'0'-18'7,"0"-18"9,0 72 56,0 1-64,0-19 1,0 0-2,0 36 3,0-17-4,18-1 4,-18 0-4,0 0 5,0 1-9,0-1 5,0-18 1,0 37 8,0-55 44,0-37-44,0 1-8,0 0 4,0 18 4,0-1 0,0-17 4,36 18 4,-18 18-8,0 0-4,19 0 4,-19 0 16,-18 0-24,0 36-4,36 1 12,-36-1 0,0-18 0,-18 18-4,-18-36 4,36 18-8,-37-18 0,1 0 8,36 0 44,0-36-48</inkml:trace>
    </iact:actionData>
  </iact:action>
  <iact:action type="add" startTime="83009">
    <iact:property name="dataType"/>
    <iact:actionData xml:id="d18">
      <inkml:trace xmlns:inkml="http://www.w3.org/2003/InkML" xml:id="stk18" contextRef="#ctx0" brushRef="#br0">3647 10142 0,'0'-18'21,"0"36"14,18 18-27,-18 19 0,0-1-4,0 0 4,0 1 0,0-1 0,0 1 0,0-1 1,0-18-2,0-17 2,0 17 3,0-54 48,0 0-52,0-1 0,0-17 8,0 18 8</inkml:trace>
    </iact:actionData>
  </iact:action>
  <iact:action type="add" startTime="83581">
    <iact:property name="dataType"/>
    <iact:actionData xml:id="d19">
      <inkml:trace xmlns:inkml="http://www.w3.org/2003/InkML" xml:id="stk19" contextRef="#ctx0" brushRef="#br0">3937 10396 0,'0'-18'8,"0"18"24,-18 0 4,18 0-21,0 36 2,0 0-5,0 1 4,0-1 0,0-18 0,0-18-8,18 0 4,37 0 4,-1 0 0,-18-18-8,-36-18-4,37 17 7,-37 1-7,0-36 13,0 18-1,-19-1-3,-17 37-6,18-36 9,0 36 0,-18 18 4,36 0-4</inkml:trace>
    </iact:actionData>
  </iact:action>
  <iact:action type="add" startTime="84581">
    <iact:property name="dataType"/>
    <iact:actionData xml:id="d20">
      <inkml:trace xmlns:inkml="http://www.w3.org/2003/InkML" xml:id="stk20" contextRef="#ctx0" brushRef="#br0">4427 10341 0,'0'0'20,"-18"0"-12,0 0 44,18 0-44,0 19 8,-18-19-8,18 36 0,0-18 4,0 0 4,0-18 16,0 36-28,36-36 4,-18 0 0,18 0 0,-18 0 0,19 0 8</inkml:trace>
    </iact:actionData>
  </iact:action>
  <iact:action type="add" startTime="85210">
    <iact:property name="dataType"/>
    <iact:actionData xml:id="d21">
      <inkml:trace xmlns:inkml="http://www.w3.org/2003/InkML" xml:id="stk21" contextRef="#ctx0" brushRef="#br0">4699 10069 0,'0'37'44,"36"-19"-36,-36 0 0,0 18 0,19 0 0,-19-17 0,0 17 0,0 18 0,0-36-4,0 19 4,0-19 0,0 36 8,0-36 12,0-18 40,36-36-52</inkml:trace>
    </iact:actionData>
  </iact:action>
  <iact:action type="add" startTime="85727">
    <iact:property name="dataType"/>
    <iact:actionData xml:id="d22">
      <inkml:trace xmlns:inkml="http://www.w3.org/2003/InkML" xml:id="stk22" contextRef="#ctx0" brushRef="#br0">4917 10269 0,'-55'0'14,"37"18"-6,0-18 3,-36 36 2,54-18 59,18 19-48,18-37-8,-36 18-8,36-18 0,1 0 4,-37 18-4,36-18 0,-36 36 36</inkml:trace>
    </iact:actionData>
  </iact:action>
  <iact:action type="add" startTime="86577">
    <iact:property name="dataType"/>
    <iact:actionData xml:id="d23">
      <inkml:trace xmlns:inkml="http://www.w3.org/2003/InkML" xml:id="stk23" contextRef="#ctx0" brushRef="#br0">3248 10795 0,'0'-54'4,"-18"54"3,18-19 17,0 19 36,36 0-51,-18 19 4,18-19-12,-18 0 4,1 0 5,17 0-3,18 0 3,1 0-5,-1 0 7,1 0-11,-1 0 7,0 0 0,1 0 0,-1 0 0,1 0 0,-19 0 1,0 0-3,37 0 4,-37 0-7,19-19 5,-1 19-1,-18 0 2,19-36-1,-19 36 0,0-18 0,1 18-4,-1-36 3,18 36 2,-36 0-1,1-18 0,17 18 7,-18 0-2,0 0 11,18 0-8,-17 0 0,-1 0-4,18 0 64,-36 0 88,-18 0-124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3-14T07:19:08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269">
    <iact:property name="dataType"/>
    <iact:actionData xml:id="d0">
      <inkml:trace xmlns:inkml="http://www.w3.org/2003/InkML" xml:id="stk0" contextRef="#ctx0" brushRef="#br0">13281 3810 0,'0'0'142,"18"0"-134,36 0 4,1 0-4,-19 0 0,18 0 0,-17 0 0,-1 0 0,0 0 0,19 0 0,-37 0-4,0 0 12,-18 36 361,0-18-258,0-18 61,0 19 224,0-1-240,-18-18 544</inkml:trace>
    </iact:actionData>
  </iact:action>
  <iact:action type="add" startTime="23219">
    <iact:property name="dataType"/>
    <iact:actionData xml:id="d1">
      <inkml:trace xmlns:inkml="http://www.w3.org/2003/InkML" xml:id="stk1" contextRef="#ctx0" brushRef="#br0">14623 3737 0,'18'0'128,"19"37"-116,-1-37-4,0 0 8,1 18-7,-1-18-2,0 0 1,0 0-4,1 36 4,-1-36 0,-18 0 0,0 0 0,19 18 8,-19-18-4</inkml:trace>
    </iact:actionData>
  </iact:action>
  <iact:action type="add" startTime="31304">
    <iact:property name="dataType"/>
    <iact:actionData xml:id="d2">
      <inkml:trace xmlns:inkml="http://www.w3.org/2003/InkML" xml:id="stk2" contextRef="#ctx0" brushRef="#br0">1379 3520 0,'-18'0'200,"0"0"-168,-19 0 4,56 0 107,-1 0-127,18 0-3,0 0 3,1 0-8,-19 0 4,0 18-9,18-18 11,0 0-7,-17 0 25,17 0 56,0 0-64,-18 0-8,0 0 12,19 0 24,-19 0-20,0 0-16,18 0-4,-18 0 20,-18 0 116,-36 0-132,0 0 3,0 0-6,-1 0-1,-17 0 3,18 0 2,-1 0-1,1 0-4,18 0 4,-18 0 0,17 0 0,1 0-4,-36 0 4,18 0 0,17 0 3,1 0-2,-18 0 7,18 0 0,0 0-5,18 0 65,36 0-68,0 0-4,1 0-4,-19 0 3,18 0 2,0 0 4,1 0-6,-37 0-1,54 0-4,-36 0 5,0 0-6,37 0 7,-37 0-7,0 0 7,0 0-11,18 0 13,-54 0 131,-36 0-134,18 0 6,-1 0-2,1 0 2,-18 0-5,17 0 4,-17 0-1,36 0 1,36 0 76,36 0-88,1 0 4,-1 0 0,1 0 0,-1 0 0,-18 0-4,1 0 4,-19 0 8,-18 0 37,-37 0-38,-17 0 1,36 0-8,-18 0-4,17 0 4,1 0 0,-36 0 8,36 0 0,36 0 73,18 0-82,0 0 2,-17 0-1,17 0-1,-72 0 46,17 0-46,1 0 1,-18 0-4,0 0 13,18 0 6,18 0 53,36 0-40,-18 0 60,0 0-72,0 0 0,19 0-4,-19 0-3,0 0-2,18 0-3,-36 0 20,-18 0 37,-18 0-49</inkml:trace>
    </iact:actionData>
  </iact:action>
  <iact:action type="add" startTime="39952">
    <iact:property name="dataType"/>
    <iact:actionData xml:id="d3">
      <inkml:trace xmlns:inkml="http://www.w3.org/2003/InkML" xml:id="stk3" contextRef="#ctx0" brushRef="#br0">1524 3066 0,'18'0'11,"19"0"-2,-19 0 7,0 0-8,36 18 8,-36-18-4,19 0 4,-19 0-8,18 18 0,-18-18 0,0 0 0,19 0 0,-19 0-4,0 0 4,18 0 0,-18 0 0,19 0 8,-1 0 0,18 0-4,-17 0-4,-19 0 0,36 0 8,-36 0-8,19 0 0,-19 0-4,18 0 16,0 0-16,-17 0 12,17 0 0,-18 0-4,18 0 12,-18 0 0,1 0 20,-19 19 24,36-19-60,-54 0 292,18 36-272,-18-36 168,18 18 28</inkml:trace>
    </iact:actionData>
  </iact:action>
  <iact:action type="add" startTime="44136">
    <iact:property name="dataType"/>
    <iact:actionData xml:id="d4">
      <inkml:trace xmlns:inkml="http://www.w3.org/2003/InkML" xml:id="stk4" contextRef="#ctx0" brushRef="#br0">5098 3502 0,'37'0'80,"-1"0"-72,0 0 0,19 0 0,17 0 0,-17 0 0,-1 0 0,0 18 0,-17-18-4,-1 0 4,0 0 0,-18 0 8,-18 18 104,0-18-112,-36 36 72,18-36 36,18 18-96,-18-18-4</inkml:trace>
    </iact:actionData>
  </iact:action>
  <iact:action type="add" startTime="45424">
    <iact:property name="dataType"/>
    <iact:actionData xml:id="d5">
      <inkml:trace xmlns:inkml="http://www.w3.org/2003/InkML" xml:id="stk5" contextRef="#ctx0" brushRef="#br0">6024 3520 0,'-37'0'32,"55"0"104,1 0-124,-1 0-4,18 0 0,18 0 0,-17 0 0,-1 0 0,0 0 0,1 0 0,-1 0-4,18 0 4,-17 0 0,-1 0 0,-18 0 0,18 0 0,-18 0 12,-18 0 200,0 18-208,-36-18 116,36 18-60,-18-18-8,18 18 256,-18-18-308,-18 0 525,17 0-518</inkml:trace>
    </iact:actionData>
  </iact:action>
  <iact:action type="add" startTime="47661">
    <iact:property name="dataType"/>
    <iact:actionData xml:id="d6">
      <inkml:trace xmlns:inkml="http://www.w3.org/2003/InkML" xml:id="stk6" contextRef="#ctx0" brushRef="#br0">7348 3447 0,'-18'0'15,"18"18"-7,-18-18 4,-19 18 4,19-18 0,0 0 0,-18 0 12</inkml:trace>
    </iact:actionData>
  </iact:action>
  <iact:action type="add" startTime="47996">
    <iact:property name="dataType"/>
    <iact:actionData xml:id="d7">
      <inkml:trace xmlns:inkml="http://www.w3.org/2003/InkML" xml:id="stk7" contextRef="#ctx0" brushRef="#br0">7548 3429 0,'0'0'8,"-19"0"0,19 36 0,-36-36 0,0 55 0,18-55 0,0 18 0,-19-18 4,37 18-4,-18-18 8</inkml:trace>
    </iact:actionData>
  </iact:action>
  <iact:action type="add" startTime="49460">
    <iact:property name="dataType"/>
    <iact:actionData xml:id="d8">
      <inkml:trace xmlns:inkml="http://www.w3.org/2003/InkML" xml:id="stk8" contextRef="#ctx0" brushRef="#br0">9616 3012 0,'18'0'52,"0"0"-36,18 0 0,19 0-4,-19 0-4,-18 36 0,37-36 8,-37 0-8,18 0 0,-18 0 1,0 0-6,37 0 5,-37 18-1,0-18 2,18 0 0,-17 0-2,17 0 9,-18 0-4,36 0 4,-35 0-3,-1 0-10,18 0 5,-18 36 0,0-36-4,19 0 4,-19 0 0,36 0 8,-36 19-4,19-19-8,-1 0 7,-18 0 5,18 0 29,-18 0-13,1 0-9,-19 18 134</inkml:trace>
    </iact:actionData>
  </iact:action>
  <iact:action type="add" startTime="77181">
    <iact:property name="dataType"/>
    <iact:actionData xml:id="d9">
      <inkml:trace xmlns:inkml="http://www.w3.org/2003/InkML" xml:id="stk9" contextRef="#ctx0" brushRef="#br0">16365 4300 0,'36'0'164,"19"0"-148,-37 0-12,18 0 4,37-18 0,-1 18 0,-17 0 0,-1 0 0,1 0 0,-19 0 0,0 0-4,0 0 4,1 0 0,-19 0 0,0 0 0,18 0 8,-18 0-4,1 0 4,35 0 0,-18 0 0,-18 0-4,-18 0 28,-36 0-32</inkml:trace>
    </iact:actionData>
  </iact:action>
  <iact:action type="add" startTime="77965">
    <iact:property name="dataType"/>
    <iact:actionData xml:id="d10">
      <inkml:trace xmlns:inkml="http://www.w3.org/2003/InkML" xml:id="stk10" contextRef="#ctx0" brushRef="#br0">16347 4445 0,'0'0'24,"0"0"44,18 0-44,18-36-12,-18 36-4,1 0 0,35 0 0,0-18 0,1 18 0,-1 0 0,1 0-4,-19-37 4,0 37 0,1 0 0,-1 0 0,-18 0 0,0 0 0,18 0 0,-17 0-4,-1 0 12,18 0 0,-18-18 0,0 18-4,-18-36 4</inkml:trace>
    </iact:actionData>
  </iact:action>
  <iact:action type="add" startTime="79393">
    <iact:property name="dataType"/>
    <iact:actionData xml:id="d11">
      <inkml:trace xmlns:inkml="http://www.w3.org/2003/InkML" xml:id="stk11" contextRef="#ctx0" brushRef="#br0">16800 4590 0,'0'0'20,"-36"18"-4,18 19 0,18-1-8,-36-36 0,36 36-4,-18-18 12,18 19 8,-19-37-16</inkml:trace>
    </iact:actionData>
  </iact:action>
  <iact:action type="add" startTime="79640">
    <iact:property name="dataType"/>
    <iact:actionData xml:id="d12">
      <inkml:trace xmlns:inkml="http://www.w3.org/2003/InkML" xml:id="stk12" contextRef="#ctx0" brushRef="#br0">16728 4717 0,'18'0'5,"0"0"11,18 0-8,-17 0 8</inkml:trace>
    </iact:actionData>
  </iact:action>
  <iact:action type="add" startTime="79980">
    <iact:property name="dataType"/>
    <iact:actionData xml:id="d13">
      <inkml:trace xmlns:inkml="http://www.w3.org/2003/InkML" xml:id="stk13" contextRef="#ctx0" brushRef="#br0">16546 4935 0,'55'0'5,"-19"0"3,0 0 0,1 0-4,-1 0 4,0 0 0,-18 0 8</inkml:trace>
    </iact:actionData>
  </iact:action>
  <iact:action type="add" startTime="80536">
    <iact:property name="dataType"/>
    <iact:actionData xml:id="d14">
      <inkml:trace xmlns:inkml="http://www.w3.org/2003/InkML" xml:id="stk14" contextRef="#ctx0" brushRef="#br0">16909 4645 0,'-18'0'5,"18"-37"15,36 37-4,19 0-8,-19 0 0,19 0 0,-19-18-4,-18 18 4,36 0 8</inkml:trace>
    </iact:actionData>
  </iact:action>
  <iact:action type="add" startTime="81073">
    <iact:property name="dataType"/>
    <iact:actionData xml:id="d15">
      <inkml:trace xmlns:inkml="http://www.w3.org/2003/InkML" xml:id="stk15" contextRef="#ctx0" brushRef="#br0">16982 4626 0,'0'37'20,"0"-1"-4,0-18-8,0 18 8,0-36-8,0 37-4,36-19 20,0-18 28,37 0-36,-55 0-8,37 0 0,-37 0 0,0 0-4</inkml:trace>
    </iact:actionData>
  </iact:action>
  <iact:action type="add" startTime="81565">
    <iact:property name="dataType"/>
    <iact:actionData xml:id="d16">
      <inkml:trace xmlns:inkml="http://www.w3.org/2003/InkML" xml:id="stk16" contextRef="#ctx0" brushRef="#br0">17073 4699 0,'18'0'16,"0"0"8,0 0-8,0 0 4,18 0-4</inkml:trace>
    </iact:actionData>
  </iact:action>
  <iact:action type="add" startTime="82069">
    <iact:property name="dataType"/>
    <iact:actionData xml:id="d17">
      <inkml:trace xmlns:inkml="http://www.w3.org/2003/InkML" xml:id="stk17" contextRef="#ctx0" brushRef="#br0">17000 4917 0,'-18'0'32,"36"0"-4,0 0-20,0 0 0,19-18 0,-1 18 0,-18 0-4,18 0 4</inkml:trace>
    </iact:actionData>
  </iact:action>
  <iact:action type="add" startTime="82388">
    <iact:property name="dataType"/>
    <iact:actionData xml:id="d18">
      <inkml:trace xmlns:inkml="http://www.w3.org/2003/InkML" xml:id="stk18" contextRef="#ctx0" brushRef="#br0">17073 4953 0,'0'54'17,"0"-35"-9,0-1 8,0 18 0</inkml:trace>
    </iact:actionData>
  </iact:action>
  <iact:action type="add" startTime="82609">
    <iact:property name="dataType"/>
    <iact:actionData xml:id="d19">
      <inkml:trace xmlns:inkml="http://www.w3.org/2003/InkML" xml:id="stk19" contextRef="#ctx0" brushRef="#br0">17109 4953 0,'18'0'24,"18"0"-4,-36 18-12,18 0 8,-18 19 0,0-19-4,0 0 12,19-18 8</inkml:trace>
    </iact:actionData>
  </iact:action>
  <iact:action type="add" startTime="83243">
    <iact:property name="dataType"/>
    <iact:actionData xml:id="d20">
      <inkml:trace xmlns:inkml="http://www.w3.org/2003/InkML" xml:id="stk20" contextRef="#ctx0" brushRef="#br0">17345 4753 0,'18'0'2,"0"-18"6,18 18 0,-18 0 0,1 0 8</inkml:trace>
    </iact:actionData>
  </iact:action>
  <iact:action type="add" startTime="83413">
    <iact:property name="dataType"/>
    <iact:actionData xml:id="d21">
      <inkml:trace xmlns:inkml="http://www.w3.org/2003/InkML" xml:id="stk21" contextRef="#ctx0" brushRef="#br0">17290 4772 0,'0'18'20,"0"18"-4,0 0 0,0 19 0,18-55-4,-18 18-4,37-18 0,-19 0 0,0 0 0,18 0-1,-18-18 2,19 18-6,-37-18 6,18 18-1,-18-19 8</inkml:trace>
    </iact:actionData>
  </iact:action>
  <iact:action type="add" startTime="83853">
    <iact:property name="dataType"/>
    <iact:actionData xml:id="d22">
      <inkml:trace xmlns:inkml="http://www.w3.org/2003/InkML" xml:id="stk22" contextRef="#ctx0" brushRef="#br0">17562 4717 0,'0'-54'8,"19"72"52,-19 0-52,0 18 0,0-18 0,0 1 0,36 17 0,-36-18-4,0 18 12,18 1 0,-18-1 8,36-36-20,-36-18 44</inkml:trace>
    </iact:actionData>
  </iact:action>
  <iact:action type="add" startTime="84513">
    <iact:property name="dataType"/>
    <iact:actionData xml:id="d23">
      <inkml:trace xmlns:inkml="http://www.w3.org/2003/InkML" xml:id="stk23" contextRef="#ctx0" brushRef="#br0">17816 4681 0,'0'0'52,"0"0"-44,0 18 0,0 18 8,0-18 0,19-18-8,-1 0-4,18 0 4,18 0 8,-54 0 8,0-36-12,0 0-4,-36 18 8,0 18-8,18 0 0,-19 0 0,1 0 4,36 0-4,0 36 8,0 0 0,18 19 0,0-19-4,-18-18-4,55-18 0,-55 36 0,18-36 0,-18 19 0,0-1 12,0-18-12,-36 36 3,18-36-6,-19 18 3,1-18 0,36 36 0,-36-36-4,36 0 52,54 0-52,-18 0 4,1 0 0,-1 0 0,0-18 0,19 18 0,-37 0 0,0 0 0,-18 0 52</inkml:trace>
    </iact:actionData>
  </iact:action>
  <iact:action type="add" startTime="89357">
    <iact:property name="dataType"/>
    <iact:actionData xml:id="d24">
      <inkml:trace xmlns:inkml="http://www.w3.org/2003/InkML" xml:id="stk24" contextRef="#ctx0" brushRef="#br0">18216 4663 0,'0'-18'24,"18"18"71,18 0-87,18 0 0,1 0 1,-1 0-5,-17 0 3,-19 0 1,0 0 4,18 0-8,0 0 12,-54-37 484,-18 37-484</inkml:trace>
    </iact:actionData>
  </iact:action>
  <iact:action type="add" startTime="126274">
    <iact:property name="dataType"/>
    <iact:actionData xml:id="d25">
      <inkml:trace xmlns:inkml="http://www.w3.org/2003/InkML" xml:id="stk25" contextRef="#ctx0" brushRef="#br0">3520 11394 0,'-18'0'113</inkml:trace>
    </iact:actionData>
  </iact:action>
  <iact:action type="add" startTime="126574">
    <iact:property name="dataType"/>
    <iact:actionData xml:id="d26">
      <inkml:trace xmlns:inkml="http://www.w3.org/2003/InkML" xml:id="stk26" contextRef="#ctx0" brushRef="#br0">3465 11394 0,'0'0'36,"19"0"-4,17 0-20,-18 0 4,18 0 8,-18 0-8,19 0-4,-1 0 4,-18 0 0,-18 0 0,18 0-12,19 0 20,-1 0 0,-18 0-12,18 0 4,1 0 0,-19 0 0,0 0-4,18 0 4,-18 0 0,0 0 0,19 36-4,-1-36 4,-18 0-4,18 0-8,1 0 12,-19 0-3,0 0 2,18 0 9,-18 0-8,1 0-4,17 0 4,0 0 0,-18 0 0,0 0 4,19 0 32,-19 0-4</inkml:trace>
    </iact:actionData>
  </iact:action>
  <iact:action type="add" startTime="131582">
    <iact:property name="dataType"/>
    <iact:actionData xml:id="d27">
      <inkml:trace xmlns:inkml="http://www.w3.org/2003/InkML" xml:id="stk27" contextRef="#ctx0" brushRef="#br0">20937 6314 0,'0'0'120,"54"0"-104,-17 0-8,-19 0 1,0 0 14</inkml:trace>
    </iact:actionData>
  </iact:action>
  <iact:action type="add" startTime="133046">
    <iact:property name="dataType"/>
    <iact:actionData xml:id="d28">
      <inkml:trace xmlns:inkml="http://www.w3.org/2003/InkML" xml:id="stk28" contextRef="#ctx0" brushRef="#br0">23931 6296 0,'-19'0'8,"19"0"148,19 0-140,-1 0 8,18 0 4</inkml:trace>
    </iact:actionData>
  </iact:action>
  <iact:action type="add" startTime="140550">
    <iact:property name="dataType"/>
    <iact:actionData xml:id="d29">
      <inkml:trace xmlns:inkml="http://www.w3.org/2003/InkML" xml:id="stk29" contextRef="#ctx0" brushRef="#br0">9235 10632 0,'-18'0'164,"54"0"-36,-18 0-116,-18 0 112,-36 0-112,18 0 3,0 0 1,18 0 73,18 0-74,18 0 1629,-36-37-1631</inkml:trace>
    </iact:actionData>
  </iact:action>
  <iact:action type="add" startTime="144246">
    <iact:property name="dataType"/>
    <iact:actionData xml:id="d30">
      <inkml:trace xmlns:inkml="http://www.w3.org/2003/InkML" xml:id="stk30" contextRef="#ctx0" brushRef="#br0">7711 11013 0,'-18'-18'8,"-19"18"12,19 0-4,18-19-8,-18 19 0,-18 0 8,18 0 4,18-18-4,0-18 0,0 0 0,0 18-12,-37-19 12,37 1-8,-18 18 8,18 0 0,0-19 4,0 1 4,0 18-8,0-18-4,37 36-4,-37-18 0,18 18 8,0 0 0,36 0-4,-17 0 4,-19 0 0,0 0 1,-18 18-14,36-18 5,-36 36 0,18 0 0,-18-18 0,0 19 8,0-1-4,0-18 4,0 18 0,-36-36 0,36 37-8,0-19 88</inkml:trace>
    </iact:actionData>
  </iact:action>
  <iact:action type="add" startTime="151882">
    <iact:property name="dataType"/>
    <iact:actionData xml:id="d31">
      <inkml:trace xmlns:inkml="http://www.w3.org/2003/InkML" xml:id="stk31" contextRef="#ctx0" brushRef="#br0">8037 10614 0,'37'0'68,"-19"0"-56,0 0-4,18 0 8,1 0-8,-19 0 1,18 0-2,0 0 3,19 0-8,-19 0 6,0 0 0,1 0 0,-1 0 15,0 0-22,-18 0 0,0 0 9,19 0 6,-19 0 1,0 0-1,18 0-4,-18 0 4,1 0 0,-1 0 0,18 0-3,-18 0 10,-18 0-15,18 0 0,19 0 4,-19 0 12,0 0 36,18 0-36,-18 0-4,0 0 12,19 0 432,-55 0-360,-1 0 144</inkml:trace>
    </iact:actionData>
  </iact:action>
  <iact:action type="add" startTime="169031">
    <iact:property name="dataType"/>
    <iact:actionData xml:id="d32">
      <inkml:trace xmlns:inkml="http://www.w3.org/2003/InkML" xml:id="stk32" contextRef="#ctx0" brushRef="#br0">2068 13516 0,'37'0'196,"-19"0"-184,36 0 4,-36 0-8,19 0 0,-37 0 0,36 0 0,0 0 4,-18 0 12,-18 0 88,-18 0-104,-36 0 8,18 0-2,-1 0 0,19 0 2,18 0 20,0 0 176,0 19-159</inkml:trace>
    </iact:actionData>
  </iact:action>
  <iact:action type="add" startTime="192007">
    <iact:property name="dataType"/>
    <iact:actionData xml:id="d33">
      <inkml:trace xmlns:inkml="http://www.w3.org/2003/InkML" xml:id="stk33" contextRef="#ctx0" brushRef="#br0">18324 4554 0</inkml:trace>
    </iact:actionData>
  </iact:action>
  <iact:action type="add" startTime="194159">
    <iact:property name="dataType"/>
    <iact:actionData xml:id="d34">
      <inkml:trace xmlns:inkml="http://www.w3.org/2003/InkML" xml:id="stk34" contextRef="#ctx0" brushRef="#br0">11067 5280 0,'0'0'16,"0"54"0,0-36-9,0 18 1,0-17-4,-36 17 4,36 0 8,0-18 17,18-36 46,-18-18-62,0 18-2,0 0 5</inkml:trace>
    </iact:actionData>
  </iact:action>
  <iact:action type="add" startTime="194887">
    <iact:property name="dataType"/>
    <iact:actionData xml:id="d35">
      <inkml:trace xmlns:inkml="http://www.w3.org/2003/InkML" xml:id="stk35" contextRef="#ctx0" brushRef="#br0">10977 5407 0,'0'18'39,"0"18"-26,0-18 2,0 0 10,0 19 2,0-37-19,0-19 76,0 19-71</inkml:trace>
    </iact:actionData>
  </iact:action>
  <iact:action type="add" startTime="195435">
    <iact:property name="dataType"/>
    <iact:actionData xml:id="d36">
      <inkml:trace xmlns:inkml="http://www.w3.org/2003/InkML" xml:id="stk36" contextRef="#ctx0" brushRef="#br0">11176 5388 0,'-18'19'7,"0"17"10,-18-18-6,17 18 5,-17-18 0,18 1 8,-18-19 37,72 0 87</inkml:trace>
    </iact:actionData>
  </iact:action>
  <iact:action type="add" startTime="197499">
    <iact:property name="dataType"/>
    <iact:actionData xml:id="d37">
      <inkml:trace xmlns:inkml="http://www.w3.org/2003/InkML" xml:id="stk37" contextRef="#ctx0" brushRef="#br0">11122 5570 0</inkml:trace>
    </iact:actionData>
  </iact:action>
  <iact:action type="add" startTime="197739">
    <iact:property name="dataType"/>
    <iact:actionData xml:id="d38">
      <inkml:trace xmlns:inkml="http://www.w3.org/2003/InkML" xml:id="stk38" contextRef="#ctx0" brushRef="#br0">11122 5588 0</inkml:trace>
    </iact:actionData>
  </iact:action>
  <iact:action type="add" startTime="198091">
    <iact:property name="dataType"/>
    <iact:actionData xml:id="d39">
      <inkml:trace xmlns:inkml="http://www.w3.org/2003/InkML" xml:id="stk39" contextRef="#ctx0" brushRef="#br0">11122 5588 0,'0'0'508,"0"-18"-132,0 0-104</inkml:trace>
    </iact:actionData>
  </iact:action>
  <iact:action type="add" startTime="200543">
    <iact:property name="dataType"/>
    <iact:actionData xml:id="d40">
      <inkml:trace xmlns:inkml="http://www.w3.org/2003/InkML" xml:id="stk40" contextRef="#ctx0" brushRef="#br0">11140 5606 0,'0'0'52,"0"0"68,0-36-76</inkml:trace>
    </iact:actionData>
  </iact:action>
  <iact:action type="add" startTime="201187">
    <iact:property name="dataType"/>
    <iact:actionData xml:id="d41">
      <inkml:trace xmlns:inkml="http://www.w3.org/2003/InkML" xml:id="stk41" contextRef="#ctx0" brushRef="#br0">11140 5588 0,'0'0'128,"36"0"-104,-18 0-4,0 0 4,19 0-8,-1 0-4,-18 0-4,0 0 0,37 0 0,-37 0 0,0 0 0,0 0 0,18 0 0,19 0 4,-37 0-4,36 0 8,1 0 0,-19 0-8,-18 0-4,0 0 4,19 0 0,-19 0 0,18 0 8,-18 0 0,37 0-4,-37 0-4,18 0 8,-18 0-8,19 0 0,-1 0 0,-18 0-4,0 0 4,18 0 0,-17 0 8,-1 0 0,36 0-4,-54 18-4,36-18 0,1 0 8,-1 0 0,-18 0 20,-18 0 752,0 0-728,0-36 180,-18 36 76,0 0-304</inkml:trace>
    </iact:actionData>
  </iact:action>
  <iact:action type="add" startTime="219108">
    <iact:property name="dataType"/>
    <iact:actionData xml:id="d42">
      <inkml:trace xmlns:inkml="http://www.w3.org/2003/InkML" xml:id="stk42" contextRef="#ctx0" brushRef="#br0">10523 14369 0,'0'0'224,"18"0"-196</inkml:trace>
    </iact:actionData>
  </iact:action>
  <iact:action type="add" startTime="227448">
    <iact:property name="dataType"/>
    <iact:actionData xml:id="d43">
      <inkml:trace xmlns:inkml="http://www.w3.org/2003/InkML" xml:id="stk43" contextRef="#ctx0" brushRef="#br0">12972 9090 0,'0'0'197,"0"18"-177,0-18-13,0 36 2,0 0 7,-18-36-8,18 37 8,0-19 4,0 18-5,-36 0 2,36 19-5,0-19 4,-18-36-9,18 36 2,0 1 7,0-19-4,0 0 4,-18-18-8,18 36 0,0 19 8,0-37-9,0 0-3,0 18 13,0 0-1,0-17 0,0-1 3,0 18 5,0-18-8,0 0-4,0 19 4,0-1 1,0-18-1,0-18-9,0 18-2,18 18 11,18-17 0,-36 17-1,18-36-6,-18 18 2,18-18 21,-18 18-23,37-18 11,-37 36 4,18-36-16,18 19 12,0-19 12,-36 18-24,18-18 7,-18 36-2,0-54 167,0 0 0,0 0-112,0-19-25,-36 37-19,36-18-16,-18 18 16,18-18-20,0-18 28,-18 36-16,-18-18 5,17 18 3,19-19-9,-18 19-7,18-36 13,-36 36-14,36-18 9,-18-18 0,18 18-3,-36-1 2,36-17 1,0 18 1,-19 18-14,19-18 17,0-18 0,0-19-4,0 19-4,0 18-4,0-19 8,0 1 0,0-18-4,-18 54-4,18-37 0,0 1 8,0 18-8,0-36 8,0 35-11,0-17 10,0 18 1,0-18 0,0 36-8,18-18 12,37 18-4,-55-19-8,36 19 8,-36-36-12,18 36 28,-18-36-24,0 36 233</inkml:trace>
    </iact:actionData>
  </iact:action>
  <iact:action type="add" startTime="251240">
    <iact:property name="dataType"/>
    <iact:actionData xml:id="d44">
      <inkml:trace xmlns:inkml="http://www.w3.org/2003/InkML" xml:id="stk44" contextRef="#ctx0" brushRef="#br0">15839 11249 0,'0'0'76,"18"-19"-72,36 19 12,-35 0-8,-1 0 0,18 0 0,-18 0 0,0 0 0,19 0-4,-1 0 4,-18 0 0,18 19 0,1-19 0,17 0 0,-18 0 0,1 0 0,-19 0-4,18 0 4,-18 0 0,0 0 0,19 0 0,-1 0 8,0 0-4,19 0 4,-37 0-8,18 0 0,-18 0 0</inkml:trace>
    </iact:actionData>
  </iact:action>
  <iact:action type="add" startTime="251709">
    <iact:property name="dataType"/>
    <iact:actionData xml:id="d45">
      <inkml:trace xmlns:inkml="http://www.w3.org/2003/InkML" xml:id="stk45" contextRef="#ctx0" brushRef="#br0">17236 11249 0,'36'0'3,"0"0"5,-17 0 0,17 0 4,-18 0-4,18 0 8,-18 0 0,55 0 0,-19 0-3,1 36-12,17-36 5,1 0 3,36 0-2,-37 0 3,-17 18-4,17-18 5,-35 0-10,-19 0 15,18 0 8,0 0-8,-17 0-12,17 0 4,18 0 0,19 0 0,18 0 0,-37 0 0,0 0 0,-17 0 0,-19 0-4,-18 36 4,54-36 0,-36 0 8,1 0 12,17 0-12,0-18 0,-18 18 0,0 0-4,37 0 4,-37 0 0,0 0 0,18 0-4</inkml:trace>
    </iact:actionData>
  </iact:action>
  <iact:action type="add" startTime="252921">
    <iact:property name="dataType"/>
    <iact:actionData xml:id="d46">
      <inkml:trace xmlns:inkml="http://www.w3.org/2003/InkML" xml:id="stk46" contextRef="#ctx0" brushRef="#br0">19613 11339 0,'-37'0'7,"55"0"73,-18-18-72,37 18 8,-19 0-5,18 0-6,19 0 6,-1 0-9,19 0 5,-1 0 1,-17 0 0,-37 0 1,0 0-2,18 0 9</inkml:trace>
    </iact:actionData>
  </iact:action>
  <iact:action type="add" startTime="261537">
    <iact:property name="dataType"/>
    <iact:actionData xml:id="d47">
      <inkml:trace xmlns:inkml="http://www.w3.org/2003/InkML" xml:id="stk47" contextRef="#ctx0" brushRef="#br0">15748 12337 0,'0'-18'28,"-18"18"-12,18-18 0,0 18 300,54 0-304,-35 0-4,35 0 0,-18 0 1,1 0-3,-1 0 5,0 0-6,19 0 6,-19 0-9,0 0 14,-18 0 0,19 0 28,-19 0-28,0 0 4,0 0 19,-18 0 390,0 0-393,-18 36 760</inkml:trace>
    </iact:actionData>
  </iact:action>
  <iact:action type="add" startTime="264169">
    <iact:property name="dataType"/>
    <iact:actionData xml:id="d48">
      <inkml:trace xmlns:inkml="http://www.w3.org/2003/InkML" xml:id="stk48" contextRef="#ctx0" brushRef="#br0">16873 12355 0,'0'0'53,"36"-18"-45,1 18-1,17 0 2,-18 0-2,1 0-3,-1 0 4,18 0 0,1 0 0,17 0 0,1 0 0,-19 0 0,1 0 0,-1 0-4,1 0 4,-1 0 0,0 0 0,-17 0 0,17 0 0,1 0 0,-1 0 0,0 0-4,1 0 4,-1 0 0,1 0 0,-19 0 0,0 0 0,1 0 0,-1 0 0,0 0-4,-18 0 4,19 0 0,-1 0 0,18 0 0,-17 0 0,-1 0 0,0 0 0,19 0-4,-19 0 4,18 0 0,-36 0 0,1 0 0,17 0 0,-18 0 0,0 0 0,0 0-4,19 0 4,-19 0 0,0 0 0,18 0 0,-18 0 0,0 0 0,19 0 0,-19 0-4,0 0 4,18 0 0,-18 0 8,-18-36-8,37 36 0,-19 0 4,36 0 4,-17 0 0,-1 0 0,-18 0-4,18 0 36,-54 0 252</inkml:trace>
    </iact:actionData>
  </iact:action>
  <iact:action type="add" startTime="273433">
    <iact:property name="dataType"/>
    <iact:actionData xml:id="d49">
      <inkml:trace xmlns:inkml="http://www.w3.org/2003/InkML" xml:id="stk49" contextRef="#ctx0" brushRef="#br0">15712 13353 0,'0'0'40,"36"-18"-28,-18 18 4,19 0 0,-1 0-5,-18 0-6,36 0 6,1 0-9,17 0 5,1 0 1,18 0 0,-19 0 1,1 0-2,-1 0 2,-17 0-2,-1 0 3,-17 0-8,-19 0 6,0 0 0,18 0 0,-18 0 0,19 0 8</inkml:trace>
    </iact:actionData>
  </iact:action>
  <iact:action type="add" startTime="274213">
    <iact:property name="dataType"/>
    <iact:actionData xml:id="d50">
      <inkml:trace xmlns:inkml="http://www.w3.org/2003/InkML" xml:id="stk50" contextRef="#ctx0" brushRef="#br0">17435 13244 0,'19'0'68,"35"0"-52,-36 0-8,0 0 0,37 0 0,-1-36-4,-18 36 4,1 0 0,-1 0 0,0 0 0,-18 0 0,19 0 8,-1 0 4</inkml:trace>
    </iact:actionData>
  </iact:action>
  <iact:action type="add" startTime="275061">
    <iact:property name="dataType"/>
    <iact:actionData xml:id="d51">
      <inkml:trace xmlns:inkml="http://www.w3.org/2003/InkML" xml:id="stk51" contextRef="#ctx0" brushRef="#br0">15821 14133 0,'0'0'24,"18"0"-8,18 0-4,-18 0-4,0 0 0,19 0 0,-19 0 0,36 0 8,-17 0-12,-19 0 4,36 0 0,-18 0 0,1 0 0,-1 0 0,0 0 0,19 0 0,-19 0-4,0 0 4,1 0 0,-1 0 0,18 0 0,1 0 0,-19 0 0,18 0 0,-17 0-4,-1 0 4,0 0 0,1 0 0,-1 0 8,-18 0-8,18 0 0,-18 0 4,1 0-4,17 0 8,0 18-8,-18-18 2,37 0 0,-37 0-2,18 0 0,-18 0 0,19 0 8,-1 0 0,18 0-4,-17 0 4,-19 0 8</inkml:trace>
    </iact:actionData>
  </iact:action>
  <iact:action type="add" startTime="276322">
    <iact:property name="dataType"/>
    <iact:actionData xml:id="d52">
      <inkml:trace xmlns:inkml="http://www.w3.org/2003/InkML" xml:id="stk52" contextRef="#ctx0" brushRef="#br0">18143 14242 0,'0'0'31,"18"0"-3,-18-18-20,36 18 0,1 0 0,-1 0 0,0 0 0,19 0-4,-1 0 4,-18 0 0,19 0 0,-37 0 0,0 0 0,18 0 8,-54 0 64,0 0-20</inkml:trace>
    </iact:actionData>
  </iact:action>
  <iact:action type="add" startTime="277425">
    <iact:property name="dataType"/>
    <iact:actionData xml:id="d53">
      <inkml:trace xmlns:inkml="http://www.w3.org/2003/InkML" xml:id="stk53" contextRef="#ctx0" brushRef="#br0">15857 15113 0,'0'0'28,"36"0"-12,-18 0-8,37 0 0,-1 0 0,1 0 0,17 0-4,1 0 4,-1 0 0,1 0 0,18 0 0,-19 0 0,-17 0 0,-1 0 0,19 0-4,17-36 4,1 36 0,0 0 0,-19 0-1,-35 0 2,-1 0-1,-18 0 0,18 0-4,-17 0 4,17 18 0,-18-18 0,0 0-1,18 0 10,1 0-5,-74 18 148</inkml:trace>
    </iact:actionData>
  </iact:action>
  <iact:action type="add" startTime="278402">
    <iact:property name="dataType"/>
    <iact:actionData xml:id="d54">
      <inkml:trace xmlns:inkml="http://www.w3.org/2003/InkML" xml:id="stk54" contextRef="#ctx0" brushRef="#br0">18252 15131 0,'54'0'111,"1"0"-103,-19 0 3,18 0-10,19 0 7,18 0 0,-37 0 0,1 0 0,-19 0 0,-18 0 1,0 0-6,18 0 13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EBAEA43D-0B78-46BF-8B3C-0B3898993959}" type="datetimeFigureOut">
              <a:rPr lang="ko-KR" altLang="en-US"/>
              <a:pPr>
                <a:defRPr/>
              </a:pPr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39ADB3D-42FF-4997-89EC-58CD1B404A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6611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9pPr>
            </a:lstStyle>
            <a:p>
              <a:pPr algn="ctr" eaLnBrk="1" hangingPunct="1">
                <a:defRPr/>
              </a:pPr>
              <a:endParaRPr kumimoji="0" lang="ko-KR" altLang="ko-KR" sz="2400" smtClean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한양해서" pitchFamily="18" charset="-127"/>
                  <a:ea typeface="한양해서" pitchFamily="18" charset="-127"/>
                </a:defRPr>
              </a:lvl9pPr>
            </a:lstStyle>
            <a:p>
              <a:pPr algn="ctr" eaLnBrk="1" hangingPunct="1">
                <a:defRPr/>
              </a:pPr>
              <a:endParaRPr kumimoji="0" lang="ko-KR" altLang="ko-KR" sz="2400" smtClean="0">
                <a:latin typeface="Times New Roman" pitchFamily="18" charset="0"/>
                <a:ea typeface="굴림" pitchFamily="50" charset="-127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181160 w 4917"/>
                <a:gd name="T3" fmla="*/ 0 h 1000"/>
                <a:gd name="T4" fmla="*/ 201719 w 4917"/>
                <a:gd name="T5" fmla="*/ 4181 h 1000"/>
                <a:gd name="T6" fmla="*/ 181204 w 4917"/>
                <a:gd name="T7" fmla="*/ 8347 h 1000"/>
                <a:gd name="T8" fmla="*/ 0 w 4917"/>
                <a:gd name="T9" fmla="*/ 8347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114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</a:p>
        </p:txBody>
      </p:sp>
      <p:sp>
        <p:nvSpPr>
          <p:cNvPr id="91144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>
                <a:latin typeface="HY엽서L" pitchFamily="18" charset="-127"/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8048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9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448425" y="228600"/>
            <a:ext cx="2084388" cy="615315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0762" cy="61531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633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제목 및 다이어그램 또는 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SmartArt 개체 틀 2"/>
          <p:cNvSpPr>
            <a:spLocks noGrp="1"/>
          </p:cNvSpPr>
          <p:nvPr>
            <p:ph type="dgm" idx="1"/>
          </p:nvPr>
        </p:nvSpPr>
        <p:spPr>
          <a:xfrm>
            <a:off x="609600" y="1600200"/>
            <a:ext cx="7923213" cy="478155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/>
            </a:lvl1pPr>
          </a:lstStyle>
          <a:p>
            <a:pPr>
              <a:defRPr/>
            </a:pPr>
            <a:fld id="{93BB78FE-A756-4D55-AC32-076F0C1474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8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75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600200"/>
            <a:ext cx="7923213" cy="478155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92892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1510" y="188640"/>
            <a:ext cx="8820980" cy="639527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6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651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4613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38862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8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31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2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46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271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1299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Line 5"/>
          <p:cNvSpPr>
            <a:spLocks noChangeShapeType="1"/>
          </p:cNvSpPr>
          <p:nvPr/>
        </p:nvSpPr>
        <p:spPr bwMode="auto">
          <a:xfrm>
            <a:off x="0" y="1219200"/>
            <a:ext cx="807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510" y="143635"/>
            <a:ext cx="8820980" cy="639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 smtClean="0"/>
          </a:p>
        </p:txBody>
      </p:sp>
      <p:sp>
        <p:nvSpPr>
          <p:cNvPr id="2054" name="Text Box 14"/>
          <p:cNvSpPr txBox="1">
            <a:spLocks noChangeArrowheads="1"/>
          </p:cNvSpPr>
          <p:nvPr userDrawn="1"/>
        </p:nvSpPr>
        <p:spPr bwMode="auto">
          <a:xfrm>
            <a:off x="611188" y="6538913"/>
            <a:ext cx="5762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smtClean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fld id="{52F6CD15-B73E-4E06-B167-CE439C604FF6}" type="slidenum">
              <a:rPr lang="ko-KR" altLang="en-US" sz="1200" smtClean="0">
                <a:latin typeface="HY엽서L" panose="02030600000101010101" pitchFamily="18" charset="-127"/>
                <a:ea typeface="HY엽서L" panose="02030600000101010101" pitchFamily="18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200" smtClean="0"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endParaRPr lang="ko-KR" altLang="en-US" sz="120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3" r:id="rId12"/>
    <p:sldLayoutId id="2147483920" r:id="rId13"/>
    <p:sldLayoutId id="2147483921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rebuchet MS" pitchFamily="34" charset="0"/>
          <a:ea typeface="HY엽서L" pitchFamily="18" charset="-127"/>
        </a:defRPr>
      </a:lvl9pPr>
    </p:titleStyle>
    <p:bodyStyle>
      <a:lvl1pPr marL="0" indent="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None/>
        <a:defRPr kumimoji="1" sz="16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굴림체" pitchFamily="49" charset="-127"/>
          <a:ea typeface="굴림체" pitchFamily="49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굴림체" pitchFamily="49" charset="-127"/>
          <a:ea typeface="굴림체" pitchFamily="49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굴림체" pitchFamily="49" charset="-127"/>
          <a:ea typeface="굴림체" pitchFamily="49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굴림체" pitchFamily="49" charset="-127"/>
          <a:ea typeface="굴림체" pitchFamily="49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microsoft.com/office/2011/relationships/inkAction" Target="../ink/inkAction8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microsoft.com/office/2011/relationships/inkAction" Target="../ink/inkAction9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microsoft.com/office/2011/relationships/inkAction" Target="../ink/inkAction10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microsoft.com/office/2011/relationships/inkAction" Target="../ink/inkAction1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5" Type="http://schemas.microsoft.com/office/2011/relationships/inkAction" Target="../ink/inkAction1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microsoft.com/office/2011/relationships/inkAction" Target="../ink/inkAction13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microsoft.com/office/2011/relationships/inkAction" Target="../ink/inkAction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microsoft.com/office/2011/relationships/inkAction" Target="../ink/inkAction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장 프로그램 작성 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연습문제</a:t>
            </a:r>
          </a:p>
        </p:txBody>
      </p:sp>
      <p:sp>
        <p:nvSpPr>
          <p:cNvPr id="6147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4"/>
    </mc:Choice>
    <mc:Fallback xmlns="">
      <p:transition spd="slow" advTm="12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0" t="42078" r="12250" b="44403"/>
          <a:stretch/>
        </p:blipFill>
        <p:spPr>
          <a:xfrm>
            <a:off x="206515" y="1223755"/>
            <a:ext cx="8658844" cy="2445419"/>
          </a:xfrm>
        </p:spPr>
      </p:pic>
      <p:sp>
        <p:nvSpPr>
          <p:cNvPr id="12" name="직사각형 11"/>
          <p:cNvSpPr/>
          <p:nvPr/>
        </p:nvSpPr>
        <p:spPr>
          <a:xfrm>
            <a:off x="4957237" y="1853825"/>
            <a:ext cx="2427268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FF0000"/>
                </a:solidFill>
                <a:latin typeface="오이"/>
                <a:ea typeface="오이"/>
              </a:rPr>
              <a:t>// </a:t>
            </a:r>
            <a:r>
              <a:rPr lang="ko-KR" altLang="en-US" sz="1400" kern="0" dirty="0">
                <a:solidFill>
                  <a:srgbClr val="FF0000"/>
                </a:solidFill>
                <a:latin typeface="오이"/>
                <a:ea typeface="오이"/>
              </a:rPr>
              <a:t>헤더 파일을 포함시킨다</a:t>
            </a:r>
            <a:r>
              <a:rPr lang="en-US" altLang="ko-KR" sz="1400" kern="0" dirty="0">
                <a:solidFill>
                  <a:srgbClr val="FF0000"/>
                </a:solidFill>
                <a:latin typeface="오이"/>
                <a:ea typeface="오이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951957" y="266001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_x332399800"/>
          <p:cNvSpPr>
            <a:spLocks noChangeArrowheads="1"/>
          </p:cNvSpPr>
          <p:nvPr/>
        </p:nvSpPr>
        <p:spPr bwMode="auto">
          <a:xfrm>
            <a:off x="4936589" y="2372499"/>
            <a:ext cx="23685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오이"/>
                <a:ea typeface="오이"/>
              </a:rPr>
              <a:t>main()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한양신명조"/>
                <a:ea typeface="오이"/>
              </a:rPr>
              <a:t>함수 선언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_x332400520"/>
          <p:cNvSpPr>
            <a:spLocks noChangeArrowheads="1"/>
          </p:cNvSpPr>
          <p:nvPr/>
        </p:nvSpPr>
        <p:spPr bwMode="auto">
          <a:xfrm>
            <a:off x="4915280" y="2828786"/>
            <a:ext cx="370716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한양신명조"/>
                <a:ea typeface="오이"/>
              </a:rPr>
              <a:t>화면에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오이"/>
                <a:ea typeface="오이"/>
              </a:rPr>
              <a:t>“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오이"/>
                <a:ea typeface="오이"/>
              </a:rPr>
              <a:t>Hello World!"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한양신명조"/>
                <a:ea typeface="오이"/>
              </a:rPr>
              <a:t>를 출력한다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오이"/>
                <a:ea typeface="오이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오이"/>
                <a:ea typeface="오이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한양신명조"/>
                <a:ea typeface="오이"/>
              </a:rPr>
              <a:t>줄을 바꾼다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오이"/>
                <a:ea typeface="오이"/>
              </a:rPr>
              <a:t>.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_x332401960"/>
          <p:cNvSpPr>
            <a:spLocks noChangeArrowheads="1"/>
          </p:cNvSpPr>
          <p:nvPr/>
        </p:nvSpPr>
        <p:spPr bwMode="auto">
          <a:xfrm>
            <a:off x="4929006" y="3227385"/>
            <a:ext cx="302948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한양신명조"/>
                <a:ea typeface="오이"/>
              </a:rPr>
              <a:t>함수의 시작과 끝을 표시한다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오이"/>
                <a:ea typeface="오이"/>
              </a:rPr>
              <a:t>. 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7" name="잉크 1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7920" y="2116080"/>
              <a:ext cx="4239360" cy="1770480"/>
            </p14:xfrm>
          </p:contentPart>
        </mc:Choice>
        <mc:Fallback xmlns="">
          <p:pic>
            <p:nvPicPr>
              <p:cNvPr id="17" name="잉크 1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560" y="2106720"/>
                <a:ext cx="4258080" cy="17892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오디오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59"/>
    </mc:Choice>
    <mc:Fallback xmlns="">
      <p:transition spd="slow" advTm="106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5" t="9849" r="19993" b="19066"/>
          <a:stretch/>
        </p:blipFill>
        <p:spPr>
          <a:xfrm>
            <a:off x="129831" y="143635"/>
            <a:ext cx="4320480" cy="6417185"/>
          </a:xfrm>
        </p:spPr>
      </p:pic>
      <p:sp>
        <p:nvSpPr>
          <p:cNvPr id="4" name="직사각형 3"/>
          <p:cNvSpPr/>
          <p:nvPr/>
        </p:nvSpPr>
        <p:spPr>
          <a:xfrm>
            <a:off x="4436985" y="998730"/>
            <a:ext cx="4572000" cy="45735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1. (3)-&gt;(2)-&gt;(5)-&gt;(1)-&gt;(6)-&gt;(4)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2. </a:t>
            </a:r>
            <a:r>
              <a:rPr lang="en-US" altLang="ko-KR" sz="1400" kern="0" dirty="0" err="1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</a:t>
            </a:r>
            <a:r>
              <a:rPr lang="en-US" altLang="ko-KR" sz="1400" u="sng" kern="0" dirty="0">
                <a:solidFill>
                  <a:srgbClr val="000000"/>
                </a:solidFill>
                <a:uFill>
                  <a:solidFill>
                    <a:srgbClr val="DE9E17"/>
                  </a:solidFill>
                </a:uFill>
                <a:latin typeface="한양신명조"/>
                <a:ea typeface="굴림" panose="020B0600000101010101" pitchFamily="50" charset="-127"/>
              </a:rPr>
              <a:t>"</a:t>
            </a:r>
            <a:r>
              <a:rPr lang="en-US" altLang="ko-KR" sz="1400" u="sng" kern="0" dirty="0">
                <a:solidFill>
                  <a:srgbClr val="FF0000"/>
                </a:solidFill>
                <a:uFill>
                  <a:solidFill>
                    <a:srgbClr val="DE9E17"/>
                  </a:solidFill>
                </a:uFill>
                <a:latin typeface="한양신명조"/>
                <a:ea typeface="굴림" panose="020B0600000101010101" pitchFamily="50" charset="-127"/>
              </a:rPr>
              <a:t>Visual C++</a:t>
            </a:r>
            <a:r>
              <a:rPr lang="ko-KR" altLang="en-US" sz="1400" u="sng" kern="0" dirty="0">
                <a:solidFill>
                  <a:srgbClr val="FF0000"/>
                </a:solidFill>
                <a:uFill>
                  <a:solidFill>
                    <a:srgbClr val="DE9E17"/>
                  </a:solidFill>
                </a:uFill>
                <a:latin typeface="굴림" panose="020B0600000101010101" pitchFamily="50" charset="-127"/>
                <a:ea typeface="굴림" panose="020B0600000101010101" pitchFamily="50" charset="-127"/>
              </a:rPr>
              <a:t>로 </a:t>
            </a:r>
            <a:r>
              <a:rPr lang="en-US" altLang="ko-KR" sz="1400" u="sng" kern="0" dirty="0">
                <a:solidFill>
                  <a:srgbClr val="FF0000"/>
                </a:solidFill>
                <a:uFill>
                  <a:solidFill>
                    <a:srgbClr val="DE9E17"/>
                  </a:solidFill>
                </a:uFill>
                <a:latin typeface="한양신명조"/>
                <a:ea typeface="굴림" panose="020B0600000101010101" pitchFamily="50" charset="-127"/>
              </a:rPr>
              <a:t>\n</a:t>
            </a:r>
            <a:r>
              <a:rPr lang="en-US" altLang="ko-KR" sz="1400" u="sng" kern="0" dirty="0">
                <a:solidFill>
                  <a:srgbClr val="000000"/>
                </a:solidFill>
                <a:uFill>
                  <a:solidFill>
                    <a:srgbClr val="DE9E17"/>
                  </a:solidFill>
                </a:uFill>
                <a:latin typeface="한양신명조"/>
                <a:ea typeface="굴림" panose="020B0600000101010101" pitchFamily="50" charset="-127"/>
              </a:rPr>
              <a:t>");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dirty="0" smtClean="0">
                <a:solidFill>
                  <a:srgbClr val="FF0000"/>
                </a:solidFill>
                <a:uFill>
                  <a:solidFill>
                    <a:srgbClr val="DE9E17"/>
                  </a:solidFill>
                </a:uFill>
                <a:latin typeface="한양신명조"/>
                <a:ea typeface="굴림" panose="020B0600000101010101" pitchFamily="50" charset="-127"/>
              </a:rPr>
              <a:t>    </a:t>
            </a:r>
            <a:r>
              <a:rPr lang="en-US" altLang="ko-KR" sz="1400" u="sng" kern="0" dirty="0" err="1" smtClean="0">
                <a:solidFill>
                  <a:srgbClr val="FF0000"/>
                </a:solidFill>
                <a:uFill>
                  <a:solidFill>
                    <a:srgbClr val="DE9E17"/>
                  </a:solidFill>
                </a:u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u="sng" kern="0" dirty="0">
                <a:solidFill>
                  <a:srgbClr val="FF0000"/>
                </a:solidFill>
                <a:uFill>
                  <a:solidFill>
                    <a:srgbClr val="DE9E17"/>
                  </a:solidFill>
                </a:uFill>
                <a:latin typeface="한양신명조"/>
                <a:ea typeface="굴림" panose="020B0600000101010101" pitchFamily="50" charset="-127"/>
              </a:rPr>
              <a:t>("C</a:t>
            </a:r>
            <a:r>
              <a:rPr lang="ko-KR" altLang="en-US" sz="1400" u="sng" kern="0" dirty="0">
                <a:solidFill>
                  <a:srgbClr val="FF0000"/>
                </a:solidFill>
                <a:uFill>
                  <a:solidFill>
                    <a:srgbClr val="DE9E17"/>
                  </a:solidFill>
                </a:uFill>
                <a:latin typeface="굴림" panose="020B0600000101010101" pitchFamily="50" charset="-127"/>
                <a:ea typeface="굴림" panose="020B0600000101010101" pitchFamily="50" charset="-127"/>
              </a:rPr>
              <a:t>언어를 시작합니다</a:t>
            </a:r>
            <a:r>
              <a:rPr lang="en-US" altLang="ko-KR" sz="1400" u="sng" kern="0" dirty="0">
                <a:solidFill>
                  <a:srgbClr val="FF0000"/>
                </a:solidFill>
                <a:uFill>
                  <a:solidFill>
                    <a:srgbClr val="DE9E17"/>
                  </a:solidFill>
                </a:uFill>
                <a:latin typeface="한양신명조"/>
                <a:ea typeface="굴림" panose="020B0600000101010101" pitchFamily="50" charset="-127"/>
              </a:rPr>
              <a:t>. \n");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3. </a:t>
            </a: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a) </a:t>
            </a:r>
            <a:r>
              <a:rPr lang="en-US" altLang="ko-KR" sz="1400" kern="0" dirty="0" err="1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(Hello World!); -&gt; </a:t>
            </a:r>
            <a:r>
              <a:rPr lang="en-US" altLang="ko-KR" sz="1400" kern="0" dirty="0" err="1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("Hello World!");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  (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b) </a:t>
            </a:r>
            <a:r>
              <a:rPr lang="en-US" altLang="ko-KR" sz="1400" kern="0" dirty="0" err="1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main(void); -&gt; </a:t>
            </a:r>
            <a:r>
              <a:rPr lang="en-US" altLang="ko-KR" sz="1400" kern="0" dirty="0" err="1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main(void)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  (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c) </a:t>
            </a:r>
            <a:r>
              <a:rPr lang="en-US" altLang="ko-KR" sz="1400" kern="0" dirty="0" err="1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Main(void) -&gt; </a:t>
            </a:r>
            <a:r>
              <a:rPr lang="en-US" altLang="ko-KR" sz="1400" kern="0" dirty="0" err="1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main(void)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  (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d) print("Hello World</a:t>
            </a: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!");</a:t>
            </a:r>
          </a:p>
          <a:p>
            <a:pPr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       </a:t>
            </a: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("Hello World!\n");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4. (a) </a:t>
            </a:r>
            <a:r>
              <a:rPr lang="en-US" altLang="ko-KR" sz="1400" kern="0" dirty="0" err="1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("Hi Programmers \n");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   (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b) </a:t>
            </a:r>
            <a:r>
              <a:rPr lang="en-US" altLang="ko-KR" sz="1400" kern="0" dirty="0" err="1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("\n Good Morning");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   (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c)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("C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       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("C++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       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("Java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7760" y="1084320"/>
              <a:ext cx="8197200" cy="436320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400" y="1074960"/>
                <a:ext cx="8215920" cy="4381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6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10"/>
    </mc:Choice>
    <mc:Fallback xmlns="">
      <p:transition spd="slow" advTm="289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t="9145" r="16122" b="56368"/>
          <a:stretch/>
        </p:blipFill>
        <p:spPr>
          <a:xfrm>
            <a:off x="422285" y="14057"/>
            <a:ext cx="5850650" cy="4154808"/>
          </a:xfrm>
        </p:spPr>
      </p:pic>
      <p:sp>
        <p:nvSpPr>
          <p:cNvPr id="4" name="직사각형 3"/>
          <p:cNvSpPr/>
          <p:nvPr/>
        </p:nvSpPr>
        <p:spPr>
          <a:xfrm>
            <a:off x="701570" y="4329100"/>
            <a:ext cx="34653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1.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#include &lt;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stdio.h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&gt;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main(void) 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{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	</a:t>
            </a:r>
            <a:r>
              <a:rPr lang="en-US" altLang="ko-KR" sz="1400" kern="0" dirty="0" err="1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이름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홍길동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	</a:t>
            </a:r>
            <a:r>
              <a:rPr lang="en-US" altLang="ko-KR" sz="1400" kern="0" dirty="0" err="1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나이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21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살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	</a:t>
            </a:r>
            <a:r>
              <a:rPr lang="en-US" altLang="ko-KR" sz="1400" kern="0" dirty="0" err="1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주소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서울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200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번지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	return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0;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}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36985" y="4329100"/>
            <a:ext cx="41404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2.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#include &lt;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stdio.h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&gt;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main(void)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{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("Hello\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nC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nProgrammers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!\n");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return 0;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}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8560" y="2828160"/>
              <a:ext cx="7191360" cy="3057120"/>
            </p14:xfrm>
          </p:contentPart>
        </mc:Choice>
        <mc:Fallback xmlns=""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200" y="2818800"/>
                <a:ext cx="7210080" cy="3075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66"/>
    </mc:Choice>
    <mc:Fallback xmlns="">
      <p:transition spd="slow" advTm="92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6" t="45410" r="14567" b="37882"/>
          <a:stretch/>
        </p:blipFill>
        <p:spPr>
          <a:xfrm>
            <a:off x="476545" y="143635"/>
            <a:ext cx="6635353" cy="2250250"/>
          </a:xfrm>
        </p:spPr>
      </p:pic>
      <p:sp>
        <p:nvSpPr>
          <p:cNvPr id="4" name="직사각형 3"/>
          <p:cNvSpPr/>
          <p:nvPr/>
        </p:nvSpPr>
        <p:spPr>
          <a:xfrm>
            <a:off x="746575" y="2573905"/>
            <a:ext cx="66607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3.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#include&lt;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stdio.h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&gt;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main(void)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{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("*****************************************\n");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 </a:t>
            </a: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                   </a:t>
            </a: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리포트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("*****************************************\n\n");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("*****************************************\n");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 </a:t>
            </a: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                          </a:t>
            </a: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컴퓨터공학과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 </a:t>
            </a: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                          </a:t>
            </a: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학번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20180001\n");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 </a:t>
            </a: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                          </a:t>
            </a: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성명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홍길동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("*****************************************\n\n");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return 0;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}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7280" y="1116720"/>
              <a:ext cx="4761720" cy="3422880"/>
            </p14:xfrm>
          </p:contentPart>
        </mc:Choice>
        <mc:Fallback xmlns=""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7920" y="1107360"/>
                <a:ext cx="4780440" cy="3441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54"/>
    </mc:Choice>
    <mc:Fallback xmlns="">
      <p:transition spd="slow" advTm="79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6" t="63675" r="14567" b="19400"/>
          <a:stretch/>
        </p:blipFill>
        <p:spPr>
          <a:xfrm>
            <a:off x="386534" y="143635"/>
            <a:ext cx="6345705" cy="2179549"/>
          </a:xfrm>
        </p:spPr>
      </p:pic>
      <p:sp>
        <p:nvSpPr>
          <p:cNvPr id="4" name="직사각형 3"/>
          <p:cNvSpPr/>
          <p:nvPr/>
        </p:nvSpPr>
        <p:spPr>
          <a:xfrm>
            <a:off x="611560" y="2323184"/>
            <a:ext cx="7425825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4.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#include&lt;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stdio.h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&gt;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main(void)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{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\t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\t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\t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\t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\t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금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\t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토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("1\t2\t3\t4\t5\t6\t7\n");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("8\t9\t10\t11\t12\t13\t14\n");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("15\t16\t17\t18\t19\t20\t21\n");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("22\t23\t24\t25\t26\t27\t28\n");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("29\t30\t31\n");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return 0;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}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8480" y="875160"/>
              <a:ext cx="5460480" cy="422640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120" y="865800"/>
                <a:ext cx="5479200" cy="4245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73"/>
    </mc:Choice>
    <mc:Fallback xmlns="">
      <p:transition spd="slow" advTm="80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9849" r="19026" b="76779"/>
          <a:stretch/>
        </p:blipFill>
        <p:spPr>
          <a:xfrm>
            <a:off x="611560" y="278650"/>
            <a:ext cx="6603886" cy="1845205"/>
          </a:xfrm>
        </p:spPr>
      </p:pic>
      <p:sp>
        <p:nvSpPr>
          <p:cNvPr id="4" name="직사각형 3"/>
          <p:cNvSpPr/>
          <p:nvPr/>
        </p:nvSpPr>
        <p:spPr>
          <a:xfrm>
            <a:off x="746575" y="2348880"/>
            <a:ext cx="4572000" cy="31390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  <a:tab pos="1073150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#include &lt;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stdio.h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&gt;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  <a:tab pos="1073150" algn="l"/>
              </a:tabLst>
            </a:pP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main(void)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  <a:tab pos="1073150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{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  <a:tab pos="1073150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("7+8=%d\n", 7 + 8);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  <a:tab pos="1073150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("7-8=%d\n", 7 - 8);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  <a:tab pos="1073150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("7*8=%d\n", 7 * 8);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  <a:tab pos="1073150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("7/8=%d\n", 7 / 8);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  <a:tab pos="1073150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return 0;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357188" algn="l"/>
                <a:tab pos="715963" algn="l"/>
                <a:tab pos="1073150" algn="l"/>
              </a:tabLs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}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1680" y="1116720"/>
              <a:ext cx="2194920" cy="295272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2320" y="1107360"/>
                <a:ext cx="2213640" cy="2971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9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89"/>
    </mc:Choice>
    <mc:Fallback xmlns="">
      <p:transition spd="slow" advTm="61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" t="21110" r="17090" b="61295"/>
          <a:stretch/>
        </p:blipFill>
        <p:spPr>
          <a:xfrm>
            <a:off x="521550" y="98629"/>
            <a:ext cx="8311516" cy="2565285"/>
          </a:xfrm>
        </p:spPr>
      </p:pic>
      <p:sp>
        <p:nvSpPr>
          <p:cNvPr id="4" name="직사각형 3"/>
          <p:cNvSpPr/>
          <p:nvPr/>
        </p:nvSpPr>
        <p:spPr>
          <a:xfrm>
            <a:off x="421546" y="2798930"/>
            <a:ext cx="837093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1.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요구사항분석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알고리즘 작성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 작성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컴파일과 링크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프로그램 실행과 디버깅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2.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올바르지 않다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확장자로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.c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붙여야 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3.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 파일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프로그래밍 언어로 작성한 원본 파일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오브젝트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 파일을 기계어로 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컴파일한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파일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실행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오브젝트 파일들을 모아서 </a:t>
            </a: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실행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코드와 라이브러리 코드를 붙인 파일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4.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오브젝트 파일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test.obj </a:t>
            </a: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  </a:t>
            </a:r>
            <a:r>
              <a:rPr lang="ko-KR" altLang="en-US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실행파일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: test.exe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5.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 파일은 반드시 보관하여야 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오브젝트 파일은 삭제하여도 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6.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원하는 실행 결과가 나오지 않는 경우에 </a:t>
            </a:r>
            <a:endParaRPr lang="en-US" altLang="ko-KR" sz="1400" kern="0" dirty="0" smtClean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ko-KR" altLang="en-US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“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 수정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컴파일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링크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-&gt;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실행</a:t>
            </a:r>
            <a:r>
              <a:rPr lang="ko-KR" altLang="en-US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”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단계를 다시 거치는 오류 수정 작업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7.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오류가 남아있을 수도 있고 사용자의 요구조건이 변경될 수 있다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144"/>
    </mc:Choice>
    <mc:Fallback xmlns="">
      <p:transition spd="slow" advTm="396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t="9145" r="13218" b="76074"/>
          <a:stretch/>
        </p:blipFill>
        <p:spPr>
          <a:xfrm>
            <a:off x="476545" y="368660"/>
            <a:ext cx="8634531" cy="2295255"/>
          </a:xfrm>
        </p:spPr>
      </p:pic>
      <p:sp>
        <p:nvSpPr>
          <p:cNvPr id="4" name="직사각형 3"/>
          <p:cNvSpPr/>
          <p:nvPr/>
        </p:nvSpPr>
        <p:spPr>
          <a:xfrm>
            <a:off x="476545" y="2843935"/>
            <a:ext cx="8100900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1.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통합 개발 환경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2. [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]-&gt;[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새로만들기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]-&gt;[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]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3. [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빌드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]-&gt;[</a:t>
            </a:r>
            <a:r>
              <a:rPr lang="ko-KR" altLang="en-US" sz="1400" kern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솔루션빌드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]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4.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구별한다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5. sample.obj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sample.exe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6.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사용하여도 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메모장으로 소스 파일을 생성한 후에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[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소스파일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] 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위에서 마우스 오른쪽 버튼을 눌러서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[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추가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]-&gt;[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기존항목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]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선택한다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0000" y="2312280"/>
              <a:ext cx="7380720" cy="298512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640" y="2302920"/>
                <a:ext cx="7399440" cy="3003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22"/>
    </mc:Choice>
    <mc:Fallback xmlns="">
      <p:transition spd="slow" advTm="284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29556" r="7411" b="62702"/>
          <a:stretch/>
        </p:blipFill>
        <p:spPr>
          <a:xfrm>
            <a:off x="386535" y="278650"/>
            <a:ext cx="8510022" cy="1170130"/>
          </a:xfrm>
        </p:spPr>
      </p:pic>
      <p:sp>
        <p:nvSpPr>
          <p:cNvPr id="4" name="직사각형 3"/>
          <p:cNvSpPr/>
          <p:nvPr/>
        </p:nvSpPr>
        <p:spPr>
          <a:xfrm>
            <a:off x="380658" y="1943835"/>
            <a:ext cx="698165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1. 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세미콜론</a:t>
            </a: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(;)</a:t>
            </a:r>
            <a:endParaRPr lang="ko-KR" altLang="en-US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2. </a:t>
            </a:r>
            <a:r>
              <a:rPr lang="en-US" altLang="ko-KR" kern="0" dirty="0" err="1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main(void);</a:t>
            </a:r>
            <a:endParaRPr lang="ko-KR" altLang="en-US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3. 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화면에 주어진 문자열을 출력한다</a:t>
            </a: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9920" y="1299600"/>
              <a:ext cx="1646280" cy="41184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560" y="1290240"/>
                <a:ext cx="1665000" cy="430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78"/>
    </mc:Choice>
    <mc:Fallback xmlns="">
      <p:transition spd="slow" advTm="102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9145" r="17090" b="83817"/>
          <a:stretch/>
        </p:blipFill>
        <p:spPr>
          <a:xfrm>
            <a:off x="431540" y="188640"/>
            <a:ext cx="7020780" cy="1080120"/>
          </a:xfrm>
        </p:spPr>
      </p:pic>
      <p:sp>
        <p:nvSpPr>
          <p:cNvPr id="4" name="직사각형 3"/>
          <p:cNvSpPr/>
          <p:nvPr/>
        </p:nvSpPr>
        <p:spPr>
          <a:xfrm>
            <a:off x="566555" y="1673805"/>
            <a:ext cx="364540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1. \n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2. 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#include &lt;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stdio.h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&gt;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main(void)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{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사과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오렌지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</a:t>
            </a:r>
            <a:r>
              <a:rPr lang="ko-KR" altLang="en-US" sz="1400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포도 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return 0;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}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990" y="1612566"/>
            <a:ext cx="400544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3.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#include &lt;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stdio.h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&gt;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int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 main(void)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{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("3 X 1 = 3 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("3 X 2 = 6 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("3 X 3 = 9 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("3 X 4 = 12 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("3 X 5 = 15 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("3 X 6 = 18 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("3 X 7 = 21 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("3 X 8 = 24 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 err="1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printf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("3 X 9 = 27 \n");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</a:rPr>
              <a:t>	</a:t>
            </a: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return 0;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}</a:t>
            </a:r>
            <a:endParaRPr lang="en-US" altLang="ko-KR" sz="1400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7920" y="698760"/>
              <a:ext cx="6799680" cy="3618720"/>
            </p14:xfrm>
          </p:contentPart>
        </mc:Choice>
        <mc:Fallback xmlns=""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560" y="689400"/>
                <a:ext cx="6818400" cy="36374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836"/>
    </mc:Choice>
    <mc:Fallback xmlns="">
      <p:transition spd="slow" advTm="220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2" t="15479" r="3538" b="78890"/>
          <a:stretch/>
        </p:blipFill>
        <p:spPr>
          <a:xfrm>
            <a:off x="386535" y="278650"/>
            <a:ext cx="7802720" cy="855095"/>
          </a:xfrm>
        </p:spPr>
      </p:pic>
      <p:sp>
        <p:nvSpPr>
          <p:cNvPr id="4" name="직사각형 3"/>
          <p:cNvSpPr/>
          <p:nvPr/>
        </p:nvSpPr>
        <p:spPr>
          <a:xfrm>
            <a:off x="521550" y="1943835"/>
            <a:ext cx="796588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소스 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파일을 수정하고 다시 </a:t>
            </a:r>
            <a:r>
              <a:rPr lang="ko-KR" altLang="en-US" kern="0" dirty="0" err="1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컴파일하여</a:t>
            </a:r>
            <a:r>
              <a:rPr lang="ko-KR" altLang="en-US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다시 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실행하는 </a:t>
            </a:r>
            <a:endParaRPr lang="en-US" altLang="ko-KR" kern="0" dirty="0" smtClean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kern="0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디버깅</a:t>
            </a: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(debugging)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하여야 한다</a:t>
            </a: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kern="0" dirty="0">
              <a:solidFill>
                <a:srgbClr val="FF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2. </a:t>
            </a:r>
            <a:r>
              <a:rPr lang="ko-KR" altLang="en-US" kern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경고</a:t>
            </a:r>
            <a:r>
              <a:rPr lang="en-US" altLang="ko-KR" kern="0" dirty="0">
                <a:solidFill>
                  <a:srgbClr val="FF0000"/>
                </a:solidFill>
                <a:latin typeface="한양신명조"/>
                <a:ea typeface="굴림" panose="020B0600000101010101" pitchFamily="50" charset="-127"/>
              </a:rPr>
              <a:t>(warning)</a:t>
            </a:r>
            <a:endParaRPr lang="ko-KR" altLang="en-US" kern="0" dirty="0">
              <a:solidFill>
                <a:srgbClr val="FF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2880" y="522360"/>
              <a:ext cx="5584680" cy="278928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3520" y="513000"/>
                <a:ext cx="5603400" cy="280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2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925"/>
    </mc:Choice>
    <mc:Fallback xmlns="">
      <p:transition spd="slow" advTm="268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t="9145" r="17090" b="59380"/>
          <a:stretch/>
        </p:blipFill>
        <p:spPr>
          <a:xfrm>
            <a:off x="431540" y="323655"/>
            <a:ext cx="8075007" cy="5310590"/>
          </a:xfr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9280" y="2971800"/>
              <a:ext cx="4526640" cy="210348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9920" y="2962440"/>
                <a:ext cx="4545360" cy="2122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47"/>
    </mc:Choice>
    <mc:Fallback xmlns="">
      <p:transition spd="slow" advTm="268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t="41052" r="17090" b="27511"/>
          <a:stretch/>
        </p:blipFill>
        <p:spPr>
          <a:xfrm>
            <a:off x="656565" y="503675"/>
            <a:ext cx="8016269" cy="5265585"/>
          </a:xfr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61800" y="862200"/>
              <a:ext cx="4644360" cy="475524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2440" y="852840"/>
                <a:ext cx="4663080" cy="4773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61"/>
    </mc:Choice>
    <mc:Fallback xmlns="">
      <p:transition spd="slow" advTm="220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0" t="7737" r="12250" b="58111"/>
          <a:stretch/>
        </p:blipFill>
        <p:spPr>
          <a:xfrm>
            <a:off x="431540" y="-126395"/>
            <a:ext cx="5490610" cy="3917947"/>
          </a:xfrm>
        </p:spPr>
      </p:pic>
      <p:sp>
        <p:nvSpPr>
          <p:cNvPr id="4" name="직사각형 3"/>
          <p:cNvSpPr/>
          <p:nvPr/>
        </p:nvSpPr>
        <p:spPr>
          <a:xfrm>
            <a:off x="566555" y="3699030"/>
            <a:ext cx="8169947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"/>
            </a:pP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과정에서 나타나는 파일의 이름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이름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: test -&gt;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test.c</a:t>
            </a:r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-&gt; test.exe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  <a:p>
            <a:pPr lvl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"/>
            </a:pPr>
            <a:r>
              <a:rPr lang="ko-KR" altLang="en-US" sz="1400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각 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과정에서 필요한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Visual C++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메뉴를 빈칸에 적어보자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  <a:p>
            <a:pPr marL="444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메뉴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: [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]&gt;[</a:t>
            </a:r>
            <a:r>
              <a:rPr lang="ko-KR" altLang="en-US" sz="14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새로만들기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]&gt;[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  <a:p>
            <a:pPr marL="444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-&gt;[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]&gt;[</a:t>
            </a:r>
            <a:r>
              <a:rPr lang="ko-KR" altLang="en-US" sz="14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새로만들기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]&gt;[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  <a:p>
            <a:pPr marL="444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-&gt;[</a:t>
            </a:r>
            <a:r>
              <a:rPr lang="ko-KR" altLang="en-US" sz="14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빌드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]&gt;[</a:t>
            </a:r>
            <a:r>
              <a:rPr lang="ko-KR" altLang="en-US" sz="1400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솔루션빌드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  <a:p>
            <a:pPr marL="444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-&gt;[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디버그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]&gt;[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디버깅하지 않고 시작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  <a:p>
            <a:pPr marL="444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-&gt;[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디버그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]&gt;[</a:t>
            </a:r>
            <a:r>
              <a:rPr lang="ko-KR" altLang="en-US" sz="1400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디버깅 시작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굴림" panose="020B0600000101010101" pitchFamily="50" charset="-127"/>
              </a:rPr>
              <a:t>]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3560" y="3011040"/>
              <a:ext cx="4147560" cy="342936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4200" y="3001680"/>
                <a:ext cx="4166280" cy="3448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06"/>
    </mc:Choice>
    <mc:Fallback xmlns="">
      <p:transition spd="slow" advTm="125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캡슐 구성">
  <a:themeElements>
    <a:clrScheme name="캡슐 구성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캡슐 구성">
      <a:majorFont>
        <a:latin typeface="Trebuchet MS"/>
        <a:ea typeface="HY엽서L"/>
        <a:cs typeface=""/>
      </a:majorFont>
      <a:minorFont>
        <a:latin typeface="Trebuchet MS"/>
        <a:ea typeface="HY엽서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캡슐 구성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캡슐 구성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캡슐 구성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캡슐 구성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Radial</Template>
  <TotalTime>15153</TotalTime>
  <Words>520</Words>
  <Application>Microsoft Office PowerPoint</Application>
  <PresentationFormat>화면 슬라이드 쇼(4:3)</PresentationFormat>
  <Paragraphs>125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HY엽서L</vt:lpstr>
      <vt:lpstr>굴림</vt:lpstr>
      <vt:lpstr>굴림체</vt:lpstr>
      <vt:lpstr>맑은 고딕</vt:lpstr>
      <vt:lpstr>오이</vt:lpstr>
      <vt:lpstr>한양신명조</vt:lpstr>
      <vt:lpstr>한양해서</vt:lpstr>
      <vt:lpstr>Arial</vt:lpstr>
      <vt:lpstr>Times New Roman</vt:lpstr>
      <vt:lpstr>Trebuchet MS</vt:lpstr>
      <vt:lpstr>Wingdings</vt:lpstr>
      <vt:lpstr>캡슐 구성</vt:lpstr>
      <vt:lpstr>제2장 프로그램 작성 과정 연습문제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순천향대학교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천인국</dc:creator>
  <cp:lastModifiedBy>hong</cp:lastModifiedBy>
  <cp:revision>242</cp:revision>
  <dcterms:created xsi:type="dcterms:W3CDTF">2004-02-19T02:52:38Z</dcterms:created>
  <dcterms:modified xsi:type="dcterms:W3CDTF">2022-03-08T02:32:44Z</dcterms:modified>
</cp:coreProperties>
</file>